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8582C-4812-44D6-AD4F-809E04D72C0B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E1E95-D2DE-44C0-8844-8243B0660C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52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E1E95-D2DE-44C0-8844-8243B0660C0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ondon10.ru/article/ekskursionnye-avtobusy-hop-hop-v-londone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ondon10.ru/article/pamyatniki-londona" TargetMode="External"/><Relationship Id="rId5" Type="http://schemas.openxmlformats.org/officeDocument/2006/relationships/hyperlink" Target="https://london10.ru/muzei-londona" TargetMode="External"/><Relationship Id="rId4" Type="http://schemas.openxmlformats.org/officeDocument/2006/relationships/hyperlink" Target="https://london10.ru/istoricheskiy-london-stareyshie-zdaniya-gorod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ondon10.ru/article/telefonnaya-budka-v-londone-simvol-goroda-i-predmet-antikvariata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london10.ru/londonskiy-glaz-kak-popast-na-london-eye-bez-ocheredi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565ed7fb71982-940pan_BigBe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-387424"/>
            <a:ext cx="9733193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707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расный автобу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5112568" cy="356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458112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Знаменитые лондонские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двухэтажные автобусы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 это не только яркая достопримечательность, но и быстрый, удобный и доступный способ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/>
              </a:rPr>
              <a:t>изучить город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осмотреть его улицы, украшенные дворцами,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/>
              </a:rPr>
              <a:t>музеями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6"/>
              </a:rPr>
              <a:t>памятниками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756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расная телефонная буд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869160"/>
            <a:ext cx="6240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Даже в наш век мобильных телефонов лондонские улицы трудно представить без знаменитых </a:t>
            </a:r>
            <a:r>
              <a:rPr lang="ru-RU" dirty="0">
                <a:hlinkClick r:id="rId3"/>
              </a:rPr>
              <a:t>телефонных будок</a:t>
            </a:r>
            <a:r>
              <a:rPr lang="ru-RU" dirty="0"/>
              <a:t>. Увы, эти ярко-красные символы Лондона постепенно исчезают с улиц города, но вы все еще можете найти несколько экземпляров.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69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10 лучших цитат о Лондо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286750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445224"/>
            <a:ext cx="7998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Такой город, как Лондон, по которому бродишь часами, не видя ему конца… представляет собой нечто совсем особенное. </a:t>
            </a:r>
            <a:endParaRPr lang="ru-RU" dirty="0" smtClean="0"/>
          </a:p>
          <a:p>
            <a:pPr algn="ctr"/>
            <a:r>
              <a:rPr lang="ru-RU" dirty="0" smtClean="0"/>
              <a:t>Ф</a:t>
            </a:r>
            <a:r>
              <a:rPr lang="ru-RU" dirty="0"/>
              <a:t>. Энгельс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601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1513697710_london.jpg.crdown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94184"/>
            <a:ext cx="6111044" cy="407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668212"/>
            <a:ext cx="8892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Удивительный и необыкновенный город Лондон - огромное сердце Великобритании, крупнейшего государства Европы, и его бесспорный лидер по количеству населения (в столице Соединенного Королевства проживает примерно 8 млн. человек). Это не только любимое место туристов, но и город мирового значения, финансовый центр, который диктует законы экономики, политики, бизнеса, культуры и даже моды.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077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укингемский дворец в Лондоне, Англия. История королевского дворц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520283" cy="381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4725144"/>
            <a:ext cx="76328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Букингемский дворец - официальная лондонская резиденция британских монархов. Дворец охраняет Придворный дивизион, состоящий из полка гвардейской пехоты и Королевского конно-гвардейского полка. Каждый день в 11:30 с апреля по август (в остальные месяцы — через день) проходит церемония смены караула.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083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естминстерский дворец: история, описание,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3"/>
            <a:ext cx="6336704" cy="388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581128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Вестминстерский дворец уже на протяжении свыше 900 лет является домом британского правительства. После пожара 16 октября 1834 года дворец выстроен заново. Здание занимает площадь в восемь гектаров и состоит из 1100 комнат, 100 лестниц и 11 дворов. Лучший вид открывается с близлежащей Парламентской площади. В парламенте находятся Вестминстерский зал, подземная церковь, члены парламента.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161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иг-Бен прозвонит на Новый год | «Англия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035669" cy="335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76440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Биг Бен — это наиболее узнаваемая достопримечательность Лондона.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Бен — это самые большие четырехсторонние часы с колоколами и третья по высоте часовая башня в мире. В мае 2009 года часы отметили свой 150-ый юбилей (часы впервые завели 31 мая) многочисленными торжественными мероприятиями.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28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Тауэрский мост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302" y="260648"/>
            <a:ext cx="6499774" cy="324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2826" y="3924825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Тауэрский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мост - разводной мост в центре Лондона над рекой Темзой, недалеко от Лондонского Тауэра. Является одним из символов Британии и самым знаменитым мостом в мире. Спроектирован Сэром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Хорейсом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Джонсом и открыт в 1894 году. Оборудован специальным подъемным механизмом. С моста открывается прекрасный вид на Лондонский Тауэр и Темзу.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271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Трафальгарская площадь (Trafalgar Square), Лондон, Великобритания -  описание, фото, на кар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219433"/>
            <a:ext cx="5904656" cy="335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7948" y="393305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Трафальгарская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площадь — традиционное место митингов, демонстраций, а также проведения массовых праздников — например, китайского нового года и русского старого нового года. 8 мая 1945 года Черчилль объявил перед собравшимися на площади лондонцами о победе во Второй мировой войне.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695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лощадь Пикадилли — Главное тусовочное место встре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6348"/>
            <a:ext cx="550861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450912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Площадь </a:t>
            </a:r>
            <a:r>
              <a:rPr lang="ru-RU" dirty="0" err="1"/>
              <a:t>Пикадилли</a:t>
            </a:r>
            <a:r>
              <a:rPr lang="ru-RU" dirty="0"/>
              <a:t>- главная площадь Лондона на соединении пяти улиц. Основные достопримечательности площади </a:t>
            </a:r>
            <a:r>
              <a:rPr lang="ru-RU" dirty="0" err="1"/>
              <a:t>Пикадилли</a:t>
            </a:r>
            <a:r>
              <a:rPr lang="ru-RU" dirty="0"/>
              <a:t> — огромные неоновые рекламы и статуя ангела христианского милосердия, более известного как Эрос.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010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ondon Ey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6189"/>
            <a:ext cx="6096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869160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Колесо обозрения «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Лондонский глаз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— одна из самых новых достопримечательностей города, однако, она уже успела полюбиться жителям и туристам. Более того, наряду с более старинными достопримечательностями британской столицы «Лондонский глаз» считается культовым символом города.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147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</TotalTime>
  <Words>392</Words>
  <Application>Microsoft Office PowerPoint</Application>
  <PresentationFormat>Экран (4:3)</PresentationFormat>
  <Paragraphs>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5</cp:revision>
  <dcterms:created xsi:type="dcterms:W3CDTF">2022-01-23T11:08:02Z</dcterms:created>
  <dcterms:modified xsi:type="dcterms:W3CDTF">2022-01-23T11:54:53Z</dcterms:modified>
</cp:coreProperties>
</file>