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3" r:id="rId6"/>
    <p:sldId id="261" r:id="rId7"/>
    <p:sldId id="297" r:id="rId8"/>
    <p:sldId id="270" r:id="rId9"/>
    <p:sldId id="298" r:id="rId10"/>
    <p:sldId id="272" r:id="rId11"/>
    <p:sldId id="299" r:id="rId12"/>
    <p:sldId id="300" r:id="rId13"/>
    <p:sldId id="301" r:id="rId14"/>
    <p:sldId id="302" r:id="rId15"/>
    <p:sldId id="262" r:id="rId16"/>
  </p:sldIdLst>
  <p:sldSz cx="9144000" cy="5143500" type="screen16x9"/>
  <p:notesSz cx="6858000" cy="9144000"/>
  <p:embeddedFontLst>
    <p:embeddedFont>
      <p:font typeface="Nunito" panose="020B0604020202020204" charset="-52"/>
      <p:regular r:id="rId18"/>
      <p:bold r:id="rId19"/>
      <p:italic r:id="rId20"/>
      <p:boldItalic r:id="rId21"/>
    </p:embeddedFont>
    <p:embeddedFont>
      <p:font typeface="Playfair Display Black" panose="020B0604020202020204" charset="-52"/>
      <p:bold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A3F8CA-287D-4C6A-B590-13FF183113BA}">
  <a:tblStyle styleId="{90A3F8CA-287D-4C6A-B590-13FF183113B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228" y="-4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721107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ed3401ed36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ed3401ed36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e1d838b627_4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e1d838b627_4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e1d838b627_4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e1d838b627_4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Google Shape;791;ge1d838b627_4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2" name="Google Shape;792;ge1d838b627_4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ge1d838b627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9" name="Google Shape;589;ge1d838b627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e1d838b62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e1d838b62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e207fd22f2_0_250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e207fd22f2_0_250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ge1d838b627_4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4" name="Google Shape;594;ge1d838b627_4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e1d838b627_4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e1d838b627_4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e1d838b627_4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e1d838b627_4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e20d9cf87a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e20d9cf87a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1d838b62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9" name="Google Shape;569;ge1d838b627_4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450150" y="1215800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2861563" y="-179950"/>
            <a:ext cx="1440000" cy="141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836100" y="-38750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726450" y="-703200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4359750" y="3967799"/>
            <a:ext cx="4334100" cy="4334100"/>
          </a:xfrm>
          <a:prstGeom prst="pie">
            <a:avLst>
              <a:gd name="adj1" fmla="val 16235583"/>
              <a:gd name="adj2" fmla="val 3421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7852521" y="1050339"/>
            <a:ext cx="1156505" cy="2518233"/>
            <a:chOff x="3735450" y="4093700"/>
            <a:chExt cx="1305900" cy="2843533"/>
          </a:xfrm>
        </p:grpSpPr>
        <p:sp>
          <p:nvSpPr>
            <p:cNvPr id="15" name="Google Shape;15;p2"/>
            <p:cNvSpPr/>
            <p:nvPr/>
          </p:nvSpPr>
          <p:spPr>
            <a:xfrm>
              <a:off x="3735450" y="4093700"/>
              <a:ext cx="1305900" cy="1305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735450" y="5631333"/>
              <a:ext cx="1305900" cy="1305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;p2"/>
          <p:cNvSpPr/>
          <p:nvPr/>
        </p:nvSpPr>
        <p:spPr>
          <a:xfrm>
            <a:off x="1996500" y="3967789"/>
            <a:ext cx="2045400" cy="2045400"/>
          </a:xfrm>
          <a:prstGeom prst="pie">
            <a:avLst>
              <a:gd name="adj1" fmla="val 5400921"/>
              <a:gd name="adj2" fmla="val 162071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flipH="1">
            <a:off x="8063238" y="4297362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5345988" y="3978700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" name="Google Shape;20;p2"/>
          <p:cNvGrpSpPr/>
          <p:nvPr/>
        </p:nvGrpSpPr>
        <p:grpSpPr>
          <a:xfrm>
            <a:off x="6119387" y="96420"/>
            <a:ext cx="2251290" cy="1136627"/>
            <a:chOff x="4105425" y="1955500"/>
            <a:chExt cx="2745811" cy="1386300"/>
          </a:xfrm>
        </p:grpSpPr>
        <p:sp>
          <p:nvSpPr>
            <p:cNvPr id="21" name="Google Shape;21;p2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" name="Google Shape;23;p2"/>
          <p:cNvGrpSpPr/>
          <p:nvPr/>
        </p:nvGrpSpPr>
        <p:grpSpPr>
          <a:xfrm>
            <a:off x="-25" y="3722763"/>
            <a:ext cx="2467113" cy="1443225"/>
            <a:chOff x="244500" y="3287175"/>
            <a:chExt cx="2467113" cy="1443225"/>
          </a:xfrm>
        </p:grpSpPr>
        <p:sp>
          <p:nvSpPr>
            <p:cNvPr id="24" name="Google Shape;24;p2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2"/>
          <p:cNvSpPr/>
          <p:nvPr/>
        </p:nvSpPr>
        <p:spPr>
          <a:xfrm>
            <a:off x="134975" y="4512375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7452680" y="409110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" name="Google Shape;28;p2"/>
          <p:cNvGrpSpPr/>
          <p:nvPr/>
        </p:nvGrpSpPr>
        <p:grpSpPr>
          <a:xfrm>
            <a:off x="375742" y="1935575"/>
            <a:ext cx="674946" cy="1136650"/>
            <a:chOff x="1938792" y="-2110325"/>
            <a:chExt cx="674946" cy="1136650"/>
          </a:xfrm>
        </p:grpSpPr>
        <p:sp>
          <p:nvSpPr>
            <p:cNvPr id="29" name="Google Shape;29;p2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2"/>
          <p:cNvSpPr/>
          <p:nvPr/>
        </p:nvSpPr>
        <p:spPr>
          <a:xfrm rot="10800000">
            <a:off x="3258475" y="-704423"/>
            <a:ext cx="1385400" cy="13854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2784555" y="4473185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2"/>
          <p:cNvSpPr txBox="1">
            <a:spLocks noGrp="1"/>
          </p:cNvSpPr>
          <p:nvPr>
            <p:ph type="ctrTitle"/>
          </p:nvPr>
        </p:nvSpPr>
        <p:spPr>
          <a:xfrm>
            <a:off x="1924050" y="1558313"/>
            <a:ext cx="5295900" cy="17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6000"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2"/>
          <p:cNvSpPr txBox="1">
            <a:spLocks noGrp="1"/>
          </p:cNvSpPr>
          <p:nvPr>
            <p:ph type="subTitle" idx="1"/>
          </p:nvPr>
        </p:nvSpPr>
        <p:spPr>
          <a:xfrm>
            <a:off x="1924050" y="3371196"/>
            <a:ext cx="5295900" cy="253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22"/>
          <p:cNvSpPr/>
          <p:nvPr/>
        </p:nvSpPr>
        <p:spPr>
          <a:xfrm>
            <a:off x="8055113" y="2126914"/>
            <a:ext cx="1440000" cy="141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7" name="Google Shape;497;p22"/>
          <p:cNvSpPr/>
          <p:nvPr/>
        </p:nvSpPr>
        <p:spPr>
          <a:xfrm rot="5400000">
            <a:off x="3400084" y="4710620"/>
            <a:ext cx="2045400" cy="2045400"/>
          </a:xfrm>
          <a:prstGeom prst="pie">
            <a:avLst>
              <a:gd name="adj1" fmla="val 5400921"/>
              <a:gd name="adj2" fmla="val 162071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8" name="Google Shape;498;p22"/>
          <p:cNvGrpSpPr/>
          <p:nvPr/>
        </p:nvGrpSpPr>
        <p:grpSpPr>
          <a:xfrm>
            <a:off x="-20" y="4425443"/>
            <a:ext cx="2467113" cy="1443225"/>
            <a:chOff x="244500" y="3287175"/>
            <a:chExt cx="2467113" cy="1443225"/>
          </a:xfrm>
        </p:grpSpPr>
        <p:sp>
          <p:nvSpPr>
            <p:cNvPr id="499" name="Google Shape;499;p22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2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01" name="Google Shape;501;p22"/>
          <p:cNvSpPr/>
          <p:nvPr/>
        </p:nvSpPr>
        <p:spPr>
          <a:xfrm flipH="1">
            <a:off x="-1009250" y="1647225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02" name="Google Shape;502;p22"/>
          <p:cNvGrpSpPr/>
          <p:nvPr/>
        </p:nvGrpSpPr>
        <p:grpSpPr>
          <a:xfrm flipH="1">
            <a:off x="200837" y="1793900"/>
            <a:ext cx="674946" cy="1136650"/>
            <a:chOff x="1938792" y="-2110325"/>
            <a:chExt cx="674946" cy="1136650"/>
          </a:xfrm>
        </p:grpSpPr>
        <p:sp>
          <p:nvSpPr>
            <p:cNvPr id="503" name="Google Shape;503;p22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2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2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2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2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2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9" name="Google Shape;509;p22"/>
          <p:cNvGrpSpPr/>
          <p:nvPr/>
        </p:nvGrpSpPr>
        <p:grpSpPr>
          <a:xfrm rot="10800000">
            <a:off x="6901412" y="-634"/>
            <a:ext cx="2251290" cy="1136627"/>
            <a:chOff x="4105425" y="1955500"/>
            <a:chExt cx="2745811" cy="1386300"/>
          </a:xfrm>
        </p:grpSpPr>
        <p:sp>
          <p:nvSpPr>
            <p:cNvPr id="510" name="Google Shape;510;p22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2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2" name="Google Shape;512;p22"/>
          <p:cNvSpPr/>
          <p:nvPr/>
        </p:nvSpPr>
        <p:spPr>
          <a:xfrm>
            <a:off x="-607262" y="-6504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22"/>
          <p:cNvSpPr/>
          <p:nvPr/>
        </p:nvSpPr>
        <p:spPr>
          <a:xfrm>
            <a:off x="6901400" y="4474838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4" name="Google Shape;514;p22"/>
          <p:cNvSpPr/>
          <p:nvPr/>
        </p:nvSpPr>
        <p:spPr>
          <a:xfrm>
            <a:off x="8430775" y="98638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5" name="Google Shape;515;p22"/>
          <p:cNvSpPr/>
          <p:nvPr/>
        </p:nvSpPr>
        <p:spPr>
          <a:xfrm>
            <a:off x="3993738" y="-277175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22"/>
          <p:cNvSpPr/>
          <p:nvPr/>
        </p:nvSpPr>
        <p:spPr>
          <a:xfrm>
            <a:off x="1493625" y="-506975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solidFill>
          <a:schemeClr val="dk1"/>
        </a:solidFill>
        <a:effectLst/>
      </p:bgPr>
    </p:bg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23"/>
          <p:cNvSpPr/>
          <p:nvPr/>
        </p:nvSpPr>
        <p:spPr>
          <a:xfrm>
            <a:off x="8589388" y="4759539"/>
            <a:ext cx="1440000" cy="141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9" name="Google Shape;519;p23"/>
          <p:cNvGrpSpPr/>
          <p:nvPr/>
        </p:nvGrpSpPr>
        <p:grpSpPr>
          <a:xfrm>
            <a:off x="-12" y="4604000"/>
            <a:ext cx="2467113" cy="1443225"/>
            <a:chOff x="244500" y="3287175"/>
            <a:chExt cx="2467113" cy="1443225"/>
          </a:xfrm>
        </p:grpSpPr>
        <p:sp>
          <p:nvSpPr>
            <p:cNvPr id="520" name="Google Shape;520;p23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3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2" name="Google Shape;522;p23"/>
          <p:cNvGrpSpPr/>
          <p:nvPr/>
        </p:nvGrpSpPr>
        <p:grpSpPr>
          <a:xfrm rot="10800000">
            <a:off x="4798187" y="-890205"/>
            <a:ext cx="2251290" cy="1136627"/>
            <a:chOff x="4105425" y="1955500"/>
            <a:chExt cx="2745811" cy="1386300"/>
          </a:xfrm>
        </p:grpSpPr>
        <p:sp>
          <p:nvSpPr>
            <p:cNvPr id="523" name="Google Shape;523;p23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3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5" name="Google Shape;525;p23"/>
          <p:cNvSpPr/>
          <p:nvPr/>
        </p:nvSpPr>
        <p:spPr>
          <a:xfrm flipH="1">
            <a:off x="-607262" y="-6504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6" name="Google Shape;526;p23"/>
          <p:cNvSpPr/>
          <p:nvPr/>
        </p:nvSpPr>
        <p:spPr>
          <a:xfrm>
            <a:off x="3888350" y="4772888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7" name="Google Shape;527;p23"/>
          <p:cNvSpPr/>
          <p:nvPr/>
        </p:nvSpPr>
        <p:spPr>
          <a:xfrm>
            <a:off x="8430775" y="-12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23"/>
          <p:cNvSpPr/>
          <p:nvPr/>
        </p:nvSpPr>
        <p:spPr>
          <a:xfrm>
            <a:off x="7737613" y="-7066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23"/>
          <p:cNvSpPr/>
          <p:nvPr/>
        </p:nvSpPr>
        <p:spPr>
          <a:xfrm>
            <a:off x="1005013" y="-591750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/>
          <p:nvPr/>
        </p:nvSpPr>
        <p:spPr>
          <a:xfrm>
            <a:off x="-1160450" y="2146175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3"/>
          <p:cNvSpPr/>
          <p:nvPr/>
        </p:nvSpPr>
        <p:spPr>
          <a:xfrm>
            <a:off x="4094563" y="3856750"/>
            <a:ext cx="1440000" cy="141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/>
          <p:nvPr/>
        </p:nvSpPr>
        <p:spPr>
          <a:xfrm>
            <a:off x="2212675" y="-38750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3"/>
          <p:cNvSpPr/>
          <p:nvPr/>
        </p:nvSpPr>
        <p:spPr>
          <a:xfrm>
            <a:off x="392500" y="89125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3"/>
          <p:cNvSpPr/>
          <p:nvPr/>
        </p:nvSpPr>
        <p:spPr>
          <a:xfrm flipH="1">
            <a:off x="7814875" y="3951849"/>
            <a:ext cx="4334100" cy="4334100"/>
          </a:xfrm>
          <a:prstGeom prst="pie">
            <a:avLst>
              <a:gd name="adj1" fmla="val 16235583"/>
              <a:gd name="adj2" fmla="val 3421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" name="Google Shape;45;p3"/>
          <p:cNvGrpSpPr/>
          <p:nvPr/>
        </p:nvGrpSpPr>
        <p:grpSpPr>
          <a:xfrm>
            <a:off x="-12" y="4431164"/>
            <a:ext cx="2467113" cy="1443225"/>
            <a:chOff x="244500" y="3287175"/>
            <a:chExt cx="2467113" cy="1443225"/>
          </a:xfrm>
        </p:grpSpPr>
        <p:sp>
          <p:nvSpPr>
            <p:cNvPr id="46" name="Google Shape;46;p3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3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3"/>
          <p:cNvSpPr/>
          <p:nvPr/>
        </p:nvSpPr>
        <p:spPr>
          <a:xfrm>
            <a:off x="8572525" y="1993500"/>
            <a:ext cx="1156500" cy="1156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3"/>
          <p:cNvGrpSpPr/>
          <p:nvPr/>
        </p:nvGrpSpPr>
        <p:grpSpPr>
          <a:xfrm flipH="1">
            <a:off x="5025084" y="337170"/>
            <a:ext cx="2251290" cy="1136627"/>
            <a:chOff x="4105425" y="1955500"/>
            <a:chExt cx="2745811" cy="1386300"/>
          </a:xfrm>
        </p:grpSpPr>
        <p:sp>
          <p:nvSpPr>
            <p:cNvPr id="50" name="Google Shape;50;p3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3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3"/>
          <p:cNvSpPr/>
          <p:nvPr/>
        </p:nvSpPr>
        <p:spPr>
          <a:xfrm flipH="1">
            <a:off x="4018087" y="739735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" name="Google Shape;53;p3"/>
          <p:cNvGrpSpPr/>
          <p:nvPr/>
        </p:nvGrpSpPr>
        <p:grpSpPr>
          <a:xfrm rot="5400000">
            <a:off x="7392904" y="3438850"/>
            <a:ext cx="674946" cy="1136650"/>
            <a:chOff x="1938792" y="-2110325"/>
            <a:chExt cx="674946" cy="1136650"/>
          </a:xfrm>
        </p:grpSpPr>
        <p:sp>
          <p:nvSpPr>
            <p:cNvPr id="54" name="Google Shape;54;p3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3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3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" name="Google Shape;60;p3"/>
          <p:cNvSpPr/>
          <p:nvPr/>
        </p:nvSpPr>
        <p:spPr>
          <a:xfrm flipH="1">
            <a:off x="8457613" y="4853724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3"/>
          <p:cNvSpPr/>
          <p:nvPr/>
        </p:nvSpPr>
        <p:spPr>
          <a:xfrm rot="-5400000">
            <a:off x="8471541" y="89570"/>
            <a:ext cx="1385400" cy="13854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3"/>
          <p:cNvSpPr txBox="1">
            <a:spLocks noGrp="1"/>
          </p:cNvSpPr>
          <p:nvPr>
            <p:ph type="title"/>
          </p:nvPr>
        </p:nvSpPr>
        <p:spPr>
          <a:xfrm>
            <a:off x="3473874" y="1967025"/>
            <a:ext cx="4019400" cy="723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3" name="Google Shape;63;p3"/>
          <p:cNvSpPr txBox="1">
            <a:spLocks noGrp="1"/>
          </p:cNvSpPr>
          <p:nvPr>
            <p:ph type="title" idx="2" hasCustomPrompt="1"/>
          </p:nvPr>
        </p:nvSpPr>
        <p:spPr>
          <a:xfrm>
            <a:off x="1661700" y="1967025"/>
            <a:ext cx="1812300" cy="1385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64" name="Google Shape;64;p3"/>
          <p:cNvSpPr txBox="1">
            <a:spLocks noGrp="1"/>
          </p:cNvSpPr>
          <p:nvPr>
            <p:ph type="subTitle" idx="1"/>
          </p:nvPr>
        </p:nvSpPr>
        <p:spPr>
          <a:xfrm>
            <a:off x="3473874" y="2701577"/>
            <a:ext cx="4019400" cy="50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"/>
          <p:cNvSpPr/>
          <p:nvPr/>
        </p:nvSpPr>
        <p:spPr>
          <a:xfrm>
            <a:off x="8784913" y="3744989"/>
            <a:ext cx="1440000" cy="141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8" name="Google Shape;118;p6"/>
          <p:cNvGrpSpPr/>
          <p:nvPr/>
        </p:nvGrpSpPr>
        <p:grpSpPr>
          <a:xfrm>
            <a:off x="-12" y="4604000"/>
            <a:ext cx="2467113" cy="1443225"/>
            <a:chOff x="244500" y="3287175"/>
            <a:chExt cx="2467113" cy="1443225"/>
          </a:xfrm>
        </p:grpSpPr>
        <p:sp>
          <p:nvSpPr>
            <p:cNvPr id="119" name="Google Shape;119;p6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6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" name="Google Shape;121;p6"/>
          <p:cNvSpPr/>
          <p:nvPr/>
        </p:nvSpPr>
        <p:spPr>
          <a:xfrm flipH="1">
            <a:off x="-1699725" y="1647225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" name="Google Shape;122;p6"/>
          <p:cNvGrpSpPr/>
          <p:nvPr/>
        </p:nvGrpSpPr>
        <p:grpSpPr>
          <a:xfrm flipH="1">
            <a:off x="-489638" y="1793900"/>
            <a:ext cx="674946" cy="1136650"/>
            <a:chOff x="1938792" y="-2110325"/>
            <a:chExt cx="674946" cy="1136650"/>
          </a:xfrm>
        </p:grpSpPr>
        <p:sp>
          <p:nvSpPr>
            <p:cNvPr id="123" name="Google Shape;123;p6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6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6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6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6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6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9" name="Google Shape;129;p6"/>
          <p:cNvGrpSpPr/>
          <p:nvPr/>
        </p:nvGrpSpPr>
        <p:grpSpPr>
          <a:xfrm rot="10800000">
            <a:off x="6003037" y="-597122"/>
            <a:ext cx="2251290" cy="1136627"/>
            <a:chOff x="4105425" y="1955500"/>
            <a:chExt cx="2745811" cy="1386300"/>
          </a:xfrm>
        </p:grpSpPr>
        <p:sp>
          <p:nvSpPr>
            <p:cNvPr id="130" name="Google Shape;130;p6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6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2" name="Google Shape;132;p6"/>
          <p:cNvSpPr/>
          <p:nvPr/>
        </p:nvSpPr>
        <p:spPr>
          <a:xfrm>
            <a:off x="-607262" y="-6504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"/>
          <p:cNvSpPr/>
          <p:nvPr/>
        </p:nvSpPr>
        <p:spPr>
          <a:xfrm>
            <a:off x="8096225" y="4514638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6"/>
          <p:cNvSpPr/>
          <p:nvPr/>
        </p:nvSpPr>
        <p:spPr>
          <a:xfrm>
            <a:off x="8811775" y="-12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6"/>
          <p:cNvSpPr/>
          <p:nvPr/>
        </p:nvSpPr>
        <p:spPr>
          <a:xfrm flipH="1">
            <a:off x="8118613" y="-7066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"/>
          <p:cNvSpPr/>
          <p:nvPr/>
        </p:nvSpPr>
        <p:spPr>
          <a:xfrm>
            <a:off x="1310588" y="-607075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"/>
          <p:cNvSpPr/>
          <p:nvPr/>
        </p:nvSpPr>
        <p:spPr>
          <a:xfrm>
            <a:off x="5289325" y="4111824"/>
            <a:ext cx="4334100" cy="4334100"/>
          </a:xfrm>
          <a:prstGeom prst="pie">
            <a:avLst>
              <a:gd name="adj1" fmla="val 16235583"/>
              <a:gd name="adj2" fmla="val 3421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7"/>
          <p:cNvSpPr/>
          <p:nvPr/>
        </p:nvSpPr>
        <p:spPr>
          <a:xfrm>
            <a:off x="3493825" y="4388650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1" name="Google Shape;141;p7"/>
          <p:cNvGrpSpPr/>
          <p:nvPr/>
        </p:nvGrpSpPr>
        <p:grpSpPr>
          <a:xfrm>
            <a:off x="8466921" y="445014"/>
            <a:ext cx="1156505" cy="2518233"/>
            <a:chOff x="3735450" y="4093700"/>
            <a:chExt cx="1305900" cy="2843533"/>
          </a:xfrm>
        </p:grpSpPr>
        <p:sp>
          <p:nvSpPr>
            <p:cNvPr id="142" name="Google Shape;142;p7"/>
            <p:cNvSpPr/>
            <p:nvPr/>
          </p:nvSpPr>
          <p:spPr>
            <a:xfrm>
              <a:off x="3735450" y="4093700"/>
              <a:ext cx="1305900" cy="1305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3735450" y="5631333"/>
              <a:ext cx="1305900" cy="13059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7"/>
          <p:cNvSpPr/>
          <p:nvPr/>
        </p:nvSpPr>
        <p:spPr>
          <a:xfrm>
            <a:off x="1902564" y="4633686"/>
            <a:ext cx="2045400" cy="2045400"/>
          </a:xfrm>
          <a:prstGeom prst="pie">
            <a:avLst>
              <a:gd name="adj1" fmla="val 5400921"/>
              <a:gd name="adj2" fmla="val 162071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7"/>
          <p:cNvSpPr/>
          <p:nvPr/>
        </p:nvSpPr>
        <p:spPr>
          <a:xfrm flipH="1">
            <a:off x="8237113" y="4184037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6" name="Google Shape;146;p7"/>
          <p:cNvGrpSpPr/>
          <p:nvPr/>
        </p:nvGrpSpPr>
        <p:grpSpPr>
          <a:xfrm>
            <a:off x="7473162" y="-799468"/>
            <a:ext cx="2251290" cy="1136627"/>
            <a:chOff x="4105425" y="1955500"/>
            <a:chExt cx="2745811" cy="1386300"/>
          </a:xfrm>
        </p:grpSpPr>
        <p:sp>
          <p:nvSpPr>
            <p:cNvPr id="147" name="Google Shape;147;p7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7"/>
          <p:cNvGrpSpPr/>
          <p:nvPr/>
        </p:nvGrpSpPr>
        <p:grpSpPr>
          <a:xfrm>
            <a:off x="-93961" y="4417638"/>
            <a:ext cx="2467113" cy="1443225"/>
            <a:chOff x="244500" y="3287175"/>
            <a:chExt cx="2467113" cy="1443225"/>
          </a:xfrm>
        </p:grpSpPr>
        <p:sp>
          <p:nvSpPr>
            <p:cNvPr id="150" name="Google Shape;150;p7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2" name="Google Shape;152;p7"/>
          <p:cNvSpPr/>
          <p:nvPr/>
        </p:nvSpPr>
        <p:spPr>
          <a:xfrm>
            <a:off x="6032805" y="4517285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7"/>
          <p:cNvSpPr/>
          <p:nvPr/>
        </p:nvSpPr>
        <p:spPr>
          <a:xfrm rot="10800000">
            <a:off x="-665400" y="-702734"/>
            <a:ext cx="1385400" cy="13854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4" name="Google Shape;154;p7"/>
          <p:cNvGrpSpPr/>
          <p:nvPr/>
        </p:nvGrpSpPr>
        <p:grpSpPr>
          <a:xfrm>
            <a:off x="-247272" y="1703761"/>
            <a:ext cx="674946" cy="1136650"/>
            <a:chOff x="1938792" y="-2110325"/>
            <a:chExt cx="674946" cy="1136650"/>
          </a:xfrm>
        </p:grpSpPr>
        <p:sp>
          <p:nvSpPr>
            <p:cNvPr id="155" name="Google Shape;155;p7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7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1" name="Google Shape;161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7"/>
          <p:cNvSpPr txBox="1">
            <a:spLocks noGrp="1"/>
          </p:cNvSpPr>
          <p:nvPr>
            <p:ph type="body" idx="1"/>
          </p:nvPr>
        </p:nvSpPr>
        <p:spPr>
          <a:xfrm>
            <a:off x="726450" y="1379584"/>
            <a:ext cx="4015200" cy="26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"/>
          <p:cNvSpPr/>
          <p:nvPr/>
        </p:nvSpPr>
        <p:spPr>
          <a:xfrm>
            <a:off x="8403913" y="3744989"/>
            <a:ext cx="1440000" cy="141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8"/>
          <p:cNvSpPr/>
          <p:nvPr/>
        </p:nvSpPr>
        <p:spPr>
          <a:xfrm rot="5400000">
            <a:off x="4505559" y="4127145"/>
            <a:ext cx="2045400" cy="2045400"/>
          </a:xfrm>
          <a:prstGeom prst="pie">
            <a:avLst>
              <a:gd name="adj1" fmla="val 5400921"/>
              <a:gd name="adj2" fmla="val 162071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6" name="Google Shape;166;p8"/>
          <p:cNvGrpSpPr/>
          <p:nvPr/>
        </p:nvGrpSpPr>
        <p:grpSpPr>
          <a:xfrm>
            <a:off x="-12" y="4604000"/>
            <a:ext cx="2467113" cy="1443225"/>
            <a:chOff x="244500" y="3287175"/>
            <a:chExt cx="2467113" cy="1443225"/>
          </a:xfrm>
        </p:grpSpPr>
        <p:sp>
          <p:nvSpPr>
            <p:cNvPr id="167" name="Google Shape;167;p8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8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9" name="Google Shape;169;p8"/>
          <p:cNvSpPr/>
          <p:nvPr/>
        </p:nvSpPr>
        <p:spPr>
          <a:xfrm flipH="1">
            <a:off x="-1009250" y="1647225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0" name="Google Shape;170;p8"/>
          <p:cNvGrpSpPr/>
          <p:nvPr/>
        </p:nvGrpSpPr>
        <p:grpSpPr>
          <a:xfrm flipH="1">
            <a:off x="200837" y="1793900"/>
            <a:ext cx="674946" cy="1136650"/>
            <a:chOff x="1938792" y="-2110325"/>
            <a:chExt cx="674946" cy="1136650"/>
          </a:xfrm>
        </p:grpSpPr>
        <p:sp>
          <p:nvSpPr>
            <p:cNvPr id="171" name="Google Shape;171;p8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8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8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8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8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8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77;p8"/>
          <p:cNvGrpSpPr/>
          <p:nvPr/>
        </p:nvGrpSpPr>
        <p:grpSpPr>
          <a:xfrm rot="10800000">
            <a:off x="5806762" y="-28805"/>
            <a:ext cx="2251290" cy="1136627"/>
            <a:chOff x="4105425" y="1955500"/>
            <a:chExt cx="2745811" cy="1386300"/>
          </a:xfrm>
        </p:grpSpPr>
        <p:sp>
          <p:nvSpPr>
            <p:cNvPr id="178" name="Google Shape;178;p8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8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0" name="Google Shape;180;p8"/>
          <p:cNvSpPr/>
          <p:nvPr/>
        </p:nvSpPr>
        <p:spPr>
          <a:xfrm>
            <a:off x="2336703" y="3692635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8"/>
          <p:cNvSpPr/>
          <p:nvPr/>
        </p:nvSpPr>
        <p:spPr>
          <a:xfrm flipH="1">
            <a:off x="-607262" y="-6504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8"/>
          <p:cNvSpPr/>
          <p:nvPr/>
        </p:nvSpPr>
        <p:spPr>
          <a:xfrm>
            <a:off x="7715225" y="4514638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8"/>
          <p:cNvSpPr/>
          <p:nvPr/>
        </p:nvSpPr>
        <p:spPr>
          <a:xfrm>
            <a:off x="8430775" y="-12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8"/>
          <p:cNvSpPr/>
          <p:nvPr/>
        </p:nvSpPr>
        <p:spPr>
          <a:xfrm>
            <a:off x="7737613" y="-7066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8"/>
          <p:cNvSpPr/>
          <p:nvPr/>
        </p:nvSpPr>
        <p:spPr>
          <a:xfrm>
            <a:off x="3902738" y="229800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8"/>
          <p:cNvSpPr/>
          <p:nvPr/>
        </p:nvSpPr>
        <p:spPr>
          <a:xfrm>
            <a:off x="1493625" y="-506975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8"/>
          <p:cNvSpPr txBox="1">
            <a:spLocks noGrp="1"/>
          </p:cNvSpPr>
          <p:nvPr>
            <p:ph type="title"/>
          </p:nvPr>
        </p:nvSpPr>
        <p:spPr>
          <a:xfrm>
            <a:off x="1182150" y="1878600"/>
            <a:ext cx="6779700" cy="1386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oogle Shape;189;p9"/>
          <p:cNvGrpSpPr/>
          <p:nvPr/>
        </p:nvGrpSpPr>
        <p:grpSpPr>
          <a:xfrm rot="10800000">
            <a:off x="6892712" y="-597130"/>
            <a:ext cx="2251290" cy="1136627"/>
            <a:chOff x="4105425" y="1955500"/>
            <a:chExt cx="2745811" cy="1386300"/>
          </a:xfrm>
        </p:grpSpPr>
        <p:sp>
          <p:nvSpPr>
            <p:cNvPr id="190" name="Google Shape;190;p9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9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2" name="Google Shape;192;p9"/>
          <p:cNvSpPr/>
          <p:nvPr/>
        </p:nvSpPr>
        <p:spPr>
          <a:xfrm>
            <a:off x="7408075" y="1550675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9"/>
          <p:cNvSpPr/>
          <p:nvPr/>
        </p:nvSpPr>
        <p:spPr>
          <a:xfrm>
            <a:off x="-594075" y="1995125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9"/>
          <p:cNvSpPr/>
          <p:nvPr/>
        </p:nvSpPr>
        <p:spPr>
          <a:xfrm>
            <a:off x="-173875" y="-153650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9"/>
          <p:cNvSpPr/>
          <p:nvPr/>
        </p:nvSpPr>
        <p:spPr>
          <a:xfrm>
            <a:off x="5184063" y="3789199"/>
            <a:ext cx="4334100" cy="4334100"/>
          </a:xfrm>
          <a:prstGeom prst="pie">
            <a:avLst>
              <a:gd name="adj1" fmla="val 16235583"/>
              <a:gd name="adj2" fmla="val 3421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9"/>
          <p:cNvSpPr/>
          <p:nvPr/>
        </p:nvSpPr>
        <p:spPr>
          <a:xfrm>
            <a:off x="1212425" y="3958201"/>
            <a:ext cx="2045400" cy="2045400"/>
          </a:xfrm>
          <a:prstGeom prst="pie">
            <a:avLst>
              <a:gd name="adj1" fmla="val 5400921"/>
              <a:gd name="adj2" fmla="val 162071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9"/>
          <p:cNvSpPr/>
          <p:nvPr/>
        </p:nvSpPr>
        <p:spPr>
          <a:xfrm flipH="1">
            <a:off x="642913" y="419912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9"/>
          <p:cNvSpPr/>
          <p:nvPr/>
        </p:nvSpPr>
        <p:spPr>
          <a:xfrm>
            <a:off x="6244288" y="3910850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99" name="Google Shape;199;p9"/>
          <p:cNvGrpSpPr/>
          <p:nvPr/>
        </p:nvGrpSpPr>
        <p:grpSpPr>
          <a:xfrm>
            <a:off x="-831425" y="4433150"/>
            <a:ext cx="2467113" cy="1443225"/>
            <a:chOff x="244500" y="3287175"/>
            <a:chExt cx="2467113" cy="1443225"/>
          </a:xfrm>
        </p:grpSpPr>
        <p:sp>
          <p:nvSpPr>
            <p:cNvPr id="200" name="Google Shape;200;p9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9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2" name="Google Shape;202;p9"/>
          <p:cNvSpPr/>
          <p:nvPr/>
        </p:nvSpPr>
        <p:spPr>
          <a:xfrm>
            <a:off x="3878850" y="4461627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9"/>
          <p:cNvSpPr/>
          <p:nvPr/>
        </p:nvSpPr>
        <p:spPr>
          <a:xfrm>
            <a:off x="1901905" y="4405710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9"/>
          <p:cNvSpPr/>
          <p:nvPr/>
        </p:nvSpPr>
        <p:spPr>
          <a:xfrm>
            <a:off x="3850363" y="-167000"/>
            <a:ext cx="1440000" cy="141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5" name="Google Shape;205;p9"/>
          <p:cNvGrpSpPr/>
          <p:nvPr/>
        </p:nvGrpSpPr>
        <p:grpSpPr>
          <a:xfrm>
            <a:off x="7100587" y="2003413"/>
            <a:ext cx="674946" cy="1136650"/>
            <a:chOff x="1938792" y="-2110325"/>
            <a:chExt cx="674946" cy="1136650"/>
          </a:xfrm>
        </p:grpSpPr>
        <p:sp>
          <p:nvSpPr>
            <p:cNvPr id="206" name="Google Shape;206;p9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9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9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9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9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9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2" name="Google Shape;212;p9"/>
          <p:cNvSpPr txBox="1">
            <a:spLocks noGrp="1"/>
          </p:cNvSpPr>
          <p:nvPr>
            <p:ph type="title"/>
          </p:nvPr>
        </p:nvSpPr>
        <p:spPr>
          <a:xfrm>
            <a:off x="2370900" y="1547836"/>
            <a:ext cx="4402200" cy="6951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13" name="Google Shape;213;p9"/>
          <p:cNvSpPr txBox="1">
            <a:spLocks noGrp="1"/>
          </p:cNvSpPr>
          <p:nvPr>
            <p:ph type="subTitle" idx="1"/>
          </p:nvPr>
        </p:nvSpPr>
        <p:spPr>
          <a:xfrm>
            <a:off x="2370900" y="2249075"/>
            <a:ext cx="4402200" cy="13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1"/>
          <p:cNvSpPr/>
          <p:nvPr/>
        </p:nvSpPr>
        <p:spPr>
          <a:xfrm>
            <a:off x="8403913" y="3744989"/>
            <a:ext cx="1440000" cy="141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1"/>
          <p:cNvSpPr/>
          <p:nvPr/>
        </p:nvSpPr>
        <p:spPr>
          <a:xfrm rot="5400000">
            <a:off x="4505559" y="4127145"/>
            <a:ext cx="2045400" cy="2045400"/>
          </a:xfrm>
          <a:prstGeom prst="pie">
            <a:avLst>
              <a:gd name="adj1" fmla="val 5400921"/>
              <a:gd name="adj2" fmla="val 16207187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0" name="Google Shape;240;p11"/>
          <p:cNvGrpSpPr/>
          <p:nvPr/>
        </p:nvGrpSpPr>
        <p:grpSpPr>
          <a:xfrm>
            <a:off x="-12" y="4604000"/>
            <a:ext cx="2467113" cy="1443225"/>
            <a:chOff x="244500" y="3287175"/>
            <a:chExt cx="2467113" cy="1443225"/>
          </a:xfrm>
        </p:grpSpPr>
        <p:sp>
          <p:nvSpPr>
            <p:cNvPr id="241" name="Google Shape;241;p11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1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" name="Google Shape;243;p11"/>
          <p:cNvSpPr/>
          <p:nvPr/>
        </p:nvSpPr>
        <p:spPr>
          <a:xfrm flipH="1">
            <a:off x="-1009250" y="1647225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4" name="Google Shape;244;p11"/>
          <p:cNvGrpSpPr/>
          <p:nvPr/>
        </p:nvGrpSpPr>
        <p:grpSpPr>
          <a:xfrm flipH="1">
            <a:off x="200837" y="1793900"/>
            <a:ext cx="674946" cy="1136650"/>
            <a:chOff x="1938792" y="-2110325"/>
            <a:chExt cx="674946" cy="1136650"/>
          </a:xfrm>
        </p:grpSpPr>
        <p:sp>
          <p:nvSpPr>
            <p:cNvPr id="245" name="Google Shape;245;p11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1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1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1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1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1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1" name="Google Shape;251;p11"/>
          <p:cNvGrpSpPr/>
          <p:nvPr/>
        </p:nvGrpSpPr>
        <p:grpSpPr>
          <a:xfrm rot="10800000">
            <a:off x="5806762" y="-28805"/>
            <a:ext cx="2251290" cy="1136627"/>
            <a:chOff x="4105425" y="1955500"/>
            <a:chExt cx="2745811" cy="1386300"/>
          </a:xfrm>
        </p:grpSpPr>
        <p:sp>
          <p:nvSpPr>
            <p:cNvPr id="252" name="Google Shape;252;p11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1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4" name="Google Shape;254;p11"/>
          <p:cNvSpPr/>
          <p:nvPr/>
        </p:nvSpPr>
        <p:spPr>
          <a:xfrm>
            <a:off x="2336703" y="3692635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11"/>
          <p:cNvSpPr/>
          <p:nvPr/>
        </p:nvSpPr>
        <p:spPr>
          <a:xfrm>
            <a:off x="-607262" y="-6504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1"/>
          <p:cNvSpPr/>
          <p:nvPr/>
        </p:nvSpPr>
        <p:spPr>
          <a:xfrm>
            <a:off x="7715225" y="4514638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1"/>
          <p:cNvSpPr/>
          <p:nvPr/>
        </p:nvSpPr>
        <p:spPr>
          <a:xfrm>
            <a:off x="8430775" y="-12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11"/>
          <p:cNvSpPr/>
          <p:nvPr/>
        </p:nvSpPr>
        <p:spPr>
          <a:xfrm flipH="1">
            <a:off x="7737613" y="-706638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1"/>
          <p:cNvSpPr/>
          <p:nvPr/>
        </p:nvSpPr>
        <p:spPr>
          <a:xfrm>
            <a:off x="3902738" y="229800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11"/>
          <p:cNvSpPr/>
          <p:nvPr/>
        </p:nvSpPr>
        <p:spPr>
          <a:xfrm>
            <a:off x="1493625" y="-506975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1"/>
          <p:cNvSpPr txBox="1">
            <a:spLocks noGrp="1"/>
          </p:cNvSpPr>
          <p:nvPr>
            <p:ph type="title" hasCustomPrompt="1"/>
          </p:nvPr>
        </p:nvSpPr>
        <p:spPr>
          <a:xfrm>
            <a:off x="1513350" y="1800300"/>
            <a:ext cx="6117300" cy="12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62" name="Google Shape;262;p11"/>
          <p:cNvSpPr txBox="1">
            <a:spLocks noGrp="1"/>
          </p:cNvSpPr>
          <p:nvPr>
            <p:ph type="subTitle" idx="1"/>
          </p:nvPr>
        </p:nvSpPr>
        <p:spPr>
          <a:xfrm>
            <a:off x="1513350" y="3002400"/>
            <a:ext cx="6117300" cy="340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2">
    <p:bg>
      <p:bgPr>
        <a:solidFill>
          <a:schemeClr val="dk1"/>
        </a:solidFill>
        <a:effectLst/>
      </p:bgPr>
    </p:bg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"/>
          <p:cNvSpPr/>
          <p:nvPr/>
        </p:nvSpPr>
        <p:spPr>
          <a:xfrm rot="5400000">
            <a:off x="-1031466" y="1878700"/>
            <a:ext cx="2045400" cy="2045400"/>
          </a:xfrm>
          <a:prstGeom prst="pie">
            <a:avLst>
              <a:gd name="adj1" fmla="val 10794810"/>
              <a:gd name="adj2" fmla="val 7742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6" name="Google Shape;266;p13"/>
          <p:cNvGrpSpPr/>
          <p:nvPr/>
        </p:nvGrpSpPr>
        <p:grpSpPr>
          <a:xfrm>
            <a:off x="8103987" y="-246143"/>
            <a:ext cx="2251290" cy="1136627"/>
            <a:chOff x="4105425" y="1955500"/>
            <a:chExt cx="2745811" cy="1386300"/>
          </a:xfrm>
        </p:grpSpPr>
        <p:sp>
          <p:nvSpPr>
            <p:cNvPr id="267" name="Google Shape;267;p13"/>
            <p:cNvSpPr/>
            <p:nvPr/>
          </p:nvSpPr>
          <p:spPr>
            <a:xfrm>
              <a:off x="4105425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3"/>
            <p:cNvSpPr/>
            <p:nvPr/>
          </p:nvSpPr>
          <p:spPr>
            <a:xfrm>
              <a:off x="5464936" y="1955500"/>
              <a:ext cx="1386300" cy="1386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9" name="Google Shape;269;p13"/>
          <p:cNvSpPr/>
          <p:nvPr/>
        </p:nvSpPr>
        <p:spPr>
          <a:xfrm>
            <a:off x="5290625" y="4604649"/>
            <a:ext cx="4334100" cy="4334100"/>
          </a:xfrm>
          <a:prstGeom prst="pie">
            <a:avLst>
              <a:gd name="adj1" fmla="val 16235583"/>
              <a:gd name="adj2" fmla="val 3421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3"/>
          <p:cNvSpPr/>
          <p:nvPr/>
        </p:nvSpPr>
        <p:spPr>
          <a:xfrm>
            <a:off x="-331525" y="-506200"/>
            <a:ext cx="1156500" cy="1156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1" name="Google Shape;271;p13"/>
          <p:cNvGrpSpPr/>
          <p:nvPr/>
        </p:nvGrpSpPr>
        <p:grpSpPr>
          <a:xfrm>
            <a:off x="-10337" y="4581088"/>
            <a:ext cx="2467113" cy="1443225"/>
            <a:chOff x="244500" y="3287175"/>
            <a:chExt cx="2467113" cy="1443225"/>
          </a:xfrm>
        </p:grpSpPr>
        <p:sp>
          <p:nvSpPr>
            <p:cNvPr id="272" name="Google Shape;272;p13"/>
            <p:cNvSpPr/>
            <p:nvPr/>
          </p:nvSpPr>
          <p:spPr>
            <a:xfrm>
              <a:off x="244500" y="3290400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3"/>
            <p:cNvSpPr/>
            <p:nvPr/>
          </p:nvSpPr>
          <p:spPr>
            <a:xfrm>
              <a:off x="1271613" y="3287175"/>
              <a:ext cx="1440000" cy="1440000"/>
            </a:xfrm>
            <a:prstGeom prst="blockArc">
              <a:avLst>
                <a:gd name="adj1" fmla="val 10800000"/>
                <a:gd name="adj2" fmla="val 21563330"/>
                <a:gd name="adj3" fmla="val 2900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4" name="Google Shape;274;p13"/>
          <p:cNvSpPr/>
          <p:nvPr/>
        </p:nvSpPr>
        <p:spPr>
          <a:xfrm>
            <a:off x="3826875" y="4609563"/>
            <a:ext cx="1386300" cy="1386300"/>
          </a:xfrm>
          <a:prstGeom prst="blockArc">
            <a:avLst>
              <a:gd name="adj1" fmla="val 10800000"/>
              <a:gd name="adj2" fmla="val 21523942"/>
              <a:gd name="adj3" fmla="val 778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13"/>
          <p:cNvSpPr/>
          <p:nvPr/>
        </p:nvSpPr>
        <p:spPr>
          <a:xfrm flipH="1">
            <a:off x="7952788" y="3985012"/>
            <a:ext cx="1386300" cy="1386300"/>
          </a:xfrm>
          <a:prstGeom prst="blockArc">
            <a:avLst>
              <a:gd name="adj1" fmla="val 10800000"/>
              <a:gd name="adj2" fmla="val 10762682"/>
              <a:gd name="adj3" fmla="val 809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6" name="Google Shape;276;p13"/>
          <p:cNvGrpSpPr/>
          <p:nvPr/>
        </p:nvGrpSpPr>
        <p:grpSpPr>
          <a:xfrm rot="5400000">
            <a:off x="7854579" y="-22463"/>
            <a:ext cx="674946" cy="1136650"/>
            <a:chOff x="1938792" y="-2110325"/>
            <a:chExt cx="674946" cy="1136650"/>
          </a:xfrm>
        </p:grpSpPr>
        <p:sp>
          <p:nvSpPr>
            <p:cNvPr id="277" name="Google Shape;277;p13"/>
            <p:cNvSpPr/>
            <p:nvPr/>
          </p:nvSpPr>
          <p:spPr>
            <a:xfrm rot="10800000">
              <a:off x="1938792" y="-211032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13"/>
            <p:cNvSpPr/>
            <p:nvPr/>
          </p:nvSpPr>
          <p:spPr>
            <a:xfrm rot="10800000">
              <a:off x="2386638" y="-211032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13"/>
            <p:cNvSpPr/>
            <p:nvPr/>
          </p:nvSpPr>
          <p:spPr>
            <a:xfrm rot="10800000">
              <a:off x="1938792" y="-1655400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13"/>
            <p:cNvSpPr/>
            <p:nvPr/>
          </p:nvSpPr>
          <p:spPr>
            <a:xfrm rot="10800000">
              <a:off x="2386638" y="-1655400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13"/>
            <p:cNvSpPr/>
            <p:nvPr/>
          </p:nvSpPr>
          <p:spPr>
            <a:xfrm rot="10800000">
              <a:off x="1938792" y="-120047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13"/>
            <p:cNvSpPr/>
            <p:nvPr/>
          </p:nvSpPr>
          <p:spPr>
            <a:xfrm rot="10800000">
              <a:off x="2386638" y="-1200475"/>
              <a:ext cx="227100" cy="2268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3" name="Google Shape;283;p13"/>
          <p:cNvSpPr/>
          <p:nvPr/>
        </p:nvSpPr>
        <p:spPr>
          <a:xfrm>
            <a:off x="8430763" y="1808213"/>
            <a:ext cx="1386300" cy="13863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13"/>
          <p:cNvSpPr txBox="1">
            <a:spLocks noGrp="1"/>
          </p:cNvSpPr>
          <p:nvPr>
            <p:ph type="title"/>
          </p:nvPr>
        </p:nvSpPr>
        <p:spPr>
          <a:xfrm>
            <a:off x="1142305" y="1652075"/>
            <a:ext cx="2388000" cy="447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85" name="Google Shape;285;p13"/>
          <p:cNvSpPr txBox="1">
            <a:spLocks noGrp="1"/>
          </p:cNvSpPr>
          <p:nvPr>
            <p:ph type="subTitle" idx="1"/>
          </p:nvPr>
        </p:nvSpPr>
        <p:spPr>
          <a:xfrm>
            <a:off x="1142305" y="2100093"/>
            <a:ext cx="2388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p13"/>
          <p:cNvSpPr txBox="1">
            <a:spLocks noGrp="1"/>
          </p:cNvSpPr>
          <p:nvPr>
            <p:ph type="title" idx="2"/>
          </p:nvPr>
        </p:nvSpPr>
        <p:spPr>
          <a:xfrm>
            <a:off x="5613695" y="1652456"/>
            <a:ext cx="2388000" cy="4473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87" name="Google Shape;287;p13"/>
          <p:cNvSpPr txBox="1">
            <a:spLocks noGrp="1"/>
          </p:cNvSpPr>
          <p:nvPr>
            <p:ph type="subTitle" idx="3"/>
          </p:nvPr>
        </p:nvSpPr>
        <p:spPr>
          <a:xfrm>
            <a:off x="5613695" y="2100533"/>
            <a:ext cx="2388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13"/>
          <p:cNvSpPr txBox="1">
            <a:spLocks noGrp="1"/>
          </p:cNvSpPr>
          <p:nvPr>
            <p:ph type="title" idx="4"/>
          </p:nvPr>
        </p:nvSpPr>
        <p:spPr>
          <a:xfrm>
            <a:off x="1142305" y="3474825"/>
            <a:ext cx="2388000" cy="447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89" name="Google Shape;289;p13"/>
          <p:cNvSpPr txBox="1">
            <a:spLocks noGrp="1"/>
          </p:cNvSpPr>
          <p:nvPr>
            <p:ph type="subTitle" idx="5"/>
          </p:nvPr>
        </p:nvSpPr>
        <p:spPr>
          <a:xfrm>
            <a:off x="1142305" y="3922547"/>
            <a:ext cx="2388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13"/>
          <p:cNvSpPr txBox="1">
            <a:spLocks noGrp="1"/>
          </p:cNvSpPr>
          <p:nvPr>
            <p:ph type="title" idx="6"/>
          </p:nvPr>
        </p:nvSpPr>
        <p:spPr>
          <a:xfrm>
            <a:off x="5613695" y="3475225"/>
            <a:ext cx="2388000" cy="4470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500"/>
              <a:buNone/>
              <a:defRPr sz="23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291" name="Google Shape;291;p13"/>
          <p:cNvSpPr txBox="1">
            <a:spLocks noGrp="1"/>
          </p:cNvSpPr>
          <p:nvPr>
            <p:ph type="subTitle" idx="7"/>
          </p:nvPr>
        </p:nvSpPr>
        <p:spPr>
          <a:xfrm>
            <a:off x="5613695" y="3922995"/>
            <a:ext cx="2388000" cy="48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 txBox="1">
            <a:spLocks noGrp="1"/>
          </p:cNvSpPr>
          <p:nvPr>
            <p:ph type="title" idx="8" hasCustomPrompt="1"/>
          </p:nvPr>
        </p:nvSpPr>
        <p:spPr>
          <a:xfrm>
            <a:off x="1142305" y="1044675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3" name="Google Shape;293;p13"/>
          <p:cNvSpPr txBox="1">
            <a:spLocks noGrp="1"/>
          </p:cNvSpPr>
          <p:nvPr>
            <p:ph type="title" idx="9" hasCustomPrompt="1"/>
          </p:nvPr>
        </p:nvSpPr>
        <p:spPr>
          <a:xfrm>
            <a:off x="1142305" y="2868125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4" name="Google Shape;294;p13"/>
          <p:cNvSpPr txBox="1">
            <a:spLocks noGrp="1"/>
          </p:cNvSpPr>
          <p:nvPr>
            <p:ph type="title" idx="13" hasCustomPrompt="1"/>
          </p:nvPr>
        </p:nvSpPr>
        <p:spPr>
          <a:xfrm>
            <a:off x="7029695" y="1045100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5" name="Google Shape;295;p13"/>
          <p:cNvSpPr txBox="1">
            <a:spLocks noGrp="1"/>
          </p:cNvSpPr>
          <p:nvPr>
            <p:ph type="title" idx="14" hasCustomPrompt="1"/>
          </p:nvPr>
        </p:nvSpPr>
        <p:spPr>
          <a:xfrm>
            <a:off x="7029695" y="2868050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96" name="Google Shape;296;p13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Playfair Display Black"/>
              <a:buNone/>
              <a:defRPr sz="3000">
                <a:solidFill>
                  <a:schemeClr val="dk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●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unito"/>
              <a:buChar char="○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Nunito"/>
              <a:buChar char="■"/>
              <a:defRPr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7" r:id="rId7"/>
    <p:sldLayoutId id="2147483658" r:id="rId8"/>
    <p:sldLayoutId id="2147483659" r:id="rId9"/>
    <p:sldLayoutId id="2147483668" r:id="rId10"/>
    <p:sldLayoutId id="214748366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7"/>
          <p:cNvSpPr txBox="1">
            <a:spLocks noGrp="1"/>
          </p:cNvSpPr>
          <p:nvPr>
            <p:ph type="ctrTitle"/>
          </p:nvPr>
        </p:nvSpPr>
        <p:spPr>
          <a:xfrm>
            <a:off x="1924050" y="1558313"/>
            <a:ext cx="5295900" cy="17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3600" dirty="0"/>
              <a:t>Формирование коммуникативных навыков в играх с детьми с РАС</a:t>
            </a:r>
            <a:endParaRPr sz="3600" dirty="0">
              <a:solidFill>
                <a:schemeClr val="accent1"/>
              </a:solidFill>
            </a:endParaRPr>
          </a:p>
        </p:txBody>
      </p:sp>
      <p:sp>
        <p:nvSpPr>
          <p:cNvPr id="541" name="Google Shape;541;p27"/>
          <p:cNvSpPr txBox="1">
            <a:spLocks noGrp="1"/>
          </p:cNvSpPr>
          <p:nvPr>
            <p:ph type="subTitle" idx="1"/>
          </p:nvPr>
        </p:nvSpPr>
        <p:spPr>
          <a:xfrm>
            <a:off x="1907704" y="3435846"/>
            <a:ext cx="5295900" cy="2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Крошка А.А.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43"/>
          <p:cNvSpPr txBox="1">
            <a:spLocks noGrp="1"/>
          </p:cNvSpPr>
          <p:nvPr>
            <p:ph type="title"/>
          </p:nvPr>
        </p:nvSpPr>
        <p:spPr>
          <a:xfrm>
            <a:off x="1513350" y="1800300"/>
            <a:ext cx="6117300" cy="12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000" dirty="0"/>
              <a:t>Похлопайте, потопайте, выполнение команд: идите, стойте, поднимите руки, сядьте, встаньте, кидай, лови, иди - беги, возьми - кати, возьми - положи - брось, упражнения «Дойди и принеси».</a:t>
            </a:r>
            <a:endParaRPr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0"/>
          <p:cNvSpPr txBox="1">
            <a:spLocks noGrp="1"/>
          </p:cNvSpPr>
          <p:nvPr>
            <p:ph type="title"/>
          </p:nvPr>
        </p:nvSpPr>
        <p:spPr>
          <a:xfrm>
            <a:off x="3491880" y="2139702"/>
            <a:ext cx="4968552" cy="7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 smtClean="0"/>
              <a:t>Игры на </a:t>
            </a:r>
            <a:r>
              <a:rPr lang="ru-RU" b="1" dirty="0" smtClean="0"/>
              <a:t>усиление </a:t>
            </a:r>
            <a:r>
              <a:rPr lang="ru-RU" b="1" dirty="0"/>
              <a:t>сенсорных впечатлений</a:t>
            </a:r>
            <a:r>
              <a:rPr lang="ru-RU" dirty="0"/>
              <a:t> </a:t>
            </a:r>
            <a:endParaRPr dirty="0"/>
          </a:p>
        </p:txBody>
      </p:sp>
      <p:sp>
        <p:nvSpPr>
          <p:cNvPr id="573" name="Google Shape;573;p30"/>
          <p:cNvSpPr txBox="1">
            <a:spLocks noGrp="1"/>
          </p:cNvSpPr>
          <p:nvPr>
            <p:ph type="title" idx="2"/>
          </p:nvPr>
        </p:nvSpPr>
        <p:spPr>
          <a:xfrm>
            <a:off x="1403648" y="1967025"/>
            <a:ext cx="2070352" cy="1385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ru-RU" dirty="0" smtClean="0"/>
              <a:t>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8786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43"/>
          <p:cNvSpPr txBox="1">
            <a:spLocks noGrp="1"/>
          </p:cNvSpPr>
          <p:nvPr>
            <p:ph type="title"/>
          </p:nvPr>
        </p:nvSpPr>
        <p:spPr>
          <a:xfrm>
            <a:off x="1513350" y="1800300"/>
            <a:ext cx="6117300" cy="12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2000" dirty="0"/>
              <a:t>Применяются «Сенсорные коврики» с набором различных предметов и </a:t>
            </a:r>
            <a:r>
              <a:rPr lang="ru-RU" sz="2000" dirty="0" smtClean="0"/>
              <a:t>упражнений. </a:t>
            </a:r>
            <a:r>
              <a:rPr lang="ru-RU" sz="2000" dirty="0"/>
              <a:t>упражнения «Тихо громко», «Далеко - близко», «Покажи, что я брала»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994292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0"/>
          <p:cNvSpPr txBox="1">
            <a:spLocks noGrp="1"/>
          </p:cNvSpPr>
          <p:nvPr>
            <p:ph type="title"/>
          </p:nvPr>
        </p:nvSpPr>
        <p:spPr>
          <a:xfrm>
            <a:off x="3491880" y="2139702"/>
            <a:ext cx="4968552" cy="7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 smtClean="0"/>
              <a:t>Игры на формирование умение </a:t>
            </a:r>
            <a:r>
              <a:rPr lang="ru-RU" dirty="0"/>
              <a:t>выражать просьбу</a:t>
            </a:r>
            <a:endParaRPr dirty="0"/>
          </a:p>
        </p:txBody>
      </p:sp>
      <p:sp>
        <p:nvSpPr>
          <p:cNvPr id="573" name="Google Shape;573;p30"/>
          <p:cNvSpPr txBox="1">
            <a:spLocks noGrp="1"/>
          </p:cNvSpPr>
          <p:nvPr>
            <p:ph type="title" idx="2"/>
          </p:nvPr>
        </p:nvSpPr>
        <p:spPr>
          <a:xfrm>
            <a:off x="1403648" y="1967025"/>
            <a:ext cx="2070352" cy="1385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ru-RU" dirty="0" smtClean="0"/>
              <a:t>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4846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p43"/>
          <p:cNvSpPr txBox="1">
            <a:spLocks noGrp="1"/>
          </p:cNvSpPr>
          <p:nvPr>
            <p:ph type="title"/>
          </p:nvPr>
        </p:nvSpPr>
        <p:spPr>
          <a:xfrm>
            <a:off x="1513350" y="1800300"/>
            <a:ext cx="6117300" cy="12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2000" dirty="0"/>
              <a:t>Игра  «Винтики и болтики</a:t>
            </a:r>
            <a:r>
              <a:rPr lang="ru-RU" sz="2000" dirty="0" smtClean="0"/>
              <a:t>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27800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33"/>
          <p:cNvSpPr txBox="1">
            <a:spLocks noGrp="1"/>
          </p:cNvSpPr>
          <p:nvPr>
            <p:ph type="title"/>
          </p:nvPr>
        </p:nvSpPr>
        <p:spPr>
          <a:xfrm>
            <a:off x="1182150" y="1878600"/>
            <a:ext cx="6779700" cy="1386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mtClean="0"/>
              <a:t>Спасибо 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29"/>
          <p:cNvSpPr txBox="1">
            <a:spLocks noGrp="1"/>
          </p:cNvSpPr>
          <p:nvPr>
            <p:ph type="title" idx="15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Характеристики детей с РАС</a:t>
            </a:r>
            <a:endParaRPr dirty="0"/>
          </a:p>
        </p:txBody>
      </p:sp>
      <p:sp>
        <p:nvSpPr>
          <p:cNvPr id="553" name="Google Shape;553;p29"/>
          <p:cNvSpPr txBox="1">
            <a:spLocks noGrp="1"/>
          </p:cNvSpPr>
          <p:nvPr>
            <p:ph type="title"/>
          </p:nvPr>
        </p:nvSpPr>
        <p:spPr>
          <a:xfrm>
            <a:off x="1142304" y="1652075"/>
            <a:ext cx="2851445" cy="447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1200" dirty="0"/>
              <a:t>Дети  будто не видят и не слышат, могут не реагировать явно даже на физический </a:t>
            </a:r>
            <a:r>
              <a:rPr lang="ru-RU" sz="1200" dirty="0" smtClean="0"/>
              <a:t>дискомфорт.</a:t>
            </a:r>
            <a:endParaRPr sz="1200" dirty="0"/>
          </a:p>
        </p:txBody>
      </p:sp>
      <p:sp>
        <p:nvSpPr>
          <p:cNvPr id="557" name="Google Shape;557;p29"/>
          <p:cNvSpPr txBox="1">
            <a:spLocks noGrp="1"/>
          </p:cNvSpPr>
          <p:nvPr>
            <p:ph type="title" idx="4"/>
          </p:nvPr>
        </p:nvSpPr>
        <p:spPr>
          <a:xfrm>
            <a:off x="1187624" y="3459841"/>
            <a:ext cx="2529004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1200" dirty="0"/>
              <a:t>Дети имеют развёрнутые, но крайне косные формы контакта с окружающим миром и людьми – достаточно сложные, но жёсткие программы поведения (в том числе речевого), плохо адаптируемые к меняющимся обстоятельствам, и стереотипные увлечения. </a:t>
            </a:r>
            <a:endParaRPr sz="1200" dirty="0"/>
          </a:p>
        </p:txBody>
      </p:sp>
      <p:sp>
        <p:nvSpPr>
          <p:cNvPr id="559" name="Google Shape;559;p29"/>
          <p:cNvSpPr txBox="1">
            <a:spLocks noGrp="1"/>
          </p:cNvSpPr>
          <p:nvPr>
            <p:ph type="title" idx="6"/>
          </p:nvPr>
        </p:nvSpPr>
        <p:spPr>
          <a:xfrm>
            <a:off x="5580112" y="3753667"/>
            <a:ext cx="2388000" cy="44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sz="1200" dirty="0"/>
              <a:t>В отношениях с людьми проявляют задержку эмоционального развития, социальную незрелость, наивность. </a:t>
            </a:r>
            <a:endParaRPr sz="1200" dirty="0"/>
          </a:p>
        </p:txBody>
      </p:sp>
      <p:sp>
        <p:nvSpPr>
          <p:cNvPr id="561" name="Google Shape;561;p29"/>
          <p:cNvSpPr txBox="1">
            <a:spLocks noGrp="1"/>
          </p:cNvSpPr>
          <p:nvPr>
            <p:ph type="title" idx="8"/>
          </p:nvPr>
        </p:nvSpPr>
        <p:spPr>
          <a:xfrm>
            <a:off x="1142305" y="1044675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562" name="Google Shape;562;p29"/>
          <p:cNvSpPr txBox="1">
            <a:spLocks noGrp="1"/>
          </p:cNvSpPr>
          <p:nvPr>
            <p:ph type="title" idx="9"/>
          </p:nvPr>
        </p:nvSpPr>
        <p:spPr>
          <a:xfrm>
            <a:off x="1115616" y="2107200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sp>
        <p:nvSpPr>
          <p:cNvPr id="563" name="Google Shape;563;p29"/>
          <p:cNvSpPr txBox="1">
            <a:spLocks noGrp="1"/>
          </p:cNvSpPr>
          <p:nvPr>
            <p:ph type="title" idx="13"/>
          </p:nvPr>
        </p:nvSpPr>
        <p:spPr>
          <a:xfrm>
            <a:off x="7029695" y="1045100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564" name="Google Shape;564;p29"/>
          <p:cNvSpPr txBox="1">
            <a:spLocks noGrp="1"/>
          </p:cNvSpPr>
          <p:nvPr>
            <p:ph type="title" idx="14"/>
          </p:nvPr>
        </p:nvSpPr>
        <p:spPr>
          <a:xfrm>
            <a:off x="7029695" y="2868050"/>
            <a:ext cx="972000" cy="60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565" name="Google Shape;565;p29"/>
          <p:cNvSpPr/>
          <p:nvPr/>
        </p:nvSpPr>
        <p:spPr>
          <a:xfrm>
            <a:off x="3716628" y="3398160"/>
            <a:ext cx="1710744" cy="396583"/>
          </a:xfrm>
          <a:custGeom>
            <a:avLst/>
            <a:gdLst/>
            <a:ahLst/>
            <a:cxnLst/>
            <a:rect l="l" t="t" r="r" b="b"/>
            <a:pathLst>
              <a:path w="108395" h="25128" extrusionOk="0">
                <a:moveTo>
                  <a:pt x="1" y="1"/>
                </a:moveTo>
                <a:lnTo>
                  <a:pt x="1" y="6787"/>
                </a:lnTo>
                <a:cubicBezTo>
                  <a:pt x="7520" y="6787"/>
                  <a:pt x="11372" y="10638"/>
                  <a:pt x="15590" y="15040"/>
                </a:cubicBezTo>
                <a:cubicBezTo>
                  <a:pt x="20176" y="19809"/>
                  <a:pt x="25494" y="25128"/>
                  <a:pt x="35949" y="25128"/>
                </a:cubicBezTo>
                <a:cubicBezTo>
                  <a:pt x="46403" y="25128"/>
                  <a:pt x="51905" y="19809"/>
                  <a:pt x="56490" y="15040"/>
                </a:cubicBezTo>
                <a:cubicBezTo>
                  <a:pt x="60892" y="10638"/>
                  <a:pt x="64560" y="6787"/>
                  <a:pt x="72080" y="6787"/>
                </a:cubicBezTo>
                <a:cubicBezTo>
                  <a:pt x="79783" y="6787"/>
                  <a:pt x="83451" y="10638"/>
                  <a:pt x="87670" y="15040"/>
                </a:cubicBezTo>
                <a:cubicBezTo>
                  <a:pt x="92438" y="19809"/>
                  <a:pt x="97757" y="25128"/>
                  <a:pt x="108212" y="25128"/>
                </a:cubicBezTo>
                <a:lnTo>
                  <a:pt x="108395" y="18342"/>
                </a:lnTo>
                <a:cubicBezTo>
                  <a:pt x="100875" y="18342"/>
                  <a:pt x="97207" y="14490"/>
                  <a:pt x="92805" y="10088"/>
                </a:cubicBezTo>
                <a:cubicBezTo>
                  <a:pt x="88220" y="5320"/>
                  <a:pt x="82901" y="1"/>
                  <a:pt x="72264" y="1"/>
                </a:cubicBezTo>
                <a:cubicBezTo>
                  <a:pt x="61809" y="1"/>
                  <a:pt x="56490" y="5320"/>
                  <a:pt x="51722" y="10088"/>
                </a:cubicBezTo>
                <a:cubicBezTo>
                  <a:pt x="47503" y="14490"/>
                  <a:pt x="43652" y="18342"/>
                  <a:pt x="36132" y="18342"/>
                </a:cubicBezTo>
                <a:cubicBezTo>
                  <a:pt x="28429" y="18342"/>
                  <a:pt x="24761" y="14490"/>
                  <a:pt x="20542" y="10088"/>
                </a:cubicBezTo>
                <a:cubicBezTo>
                  <a:pt x="15774" y="5320"/>
                  <a:pt x="10455" y="1"/>
                  <a:pt x="1" y="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6" name="Google Shape;566;p29"/>
          <p:cNvSpPr/>
          <p:nvPr/>
        </p:nvSpPr>
        <p:spPr>
          <a:xfrm>
            <a:off x="3993750" y="1832550"/>
            <a:ext cx="1156500" cy="11565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Заголовок 4"/>
          <p:cNvSpPr>
            <a:spLocks noGrp="1"/>
          </p:cNvSpPr>
          <p:nvPr>
            <p:ph type="title" idx="2"/>
          </p:nvPr>
        </p:nvSpPr>
        <p:spPr>
          <a:xfrm>
            <a:off x="5652120" y="1964273"/>
            <a:ext cx="2388000" cy="447300"/>
          </a:xfrm>
        </p:spPr>
        <p:txBody>
          <a:bodyPr/>
          <a:lstStyle/>
          <a:p>
            <a:pPr lvl="0"/>
            <a:r>
              <a:rPr lang="ru-RU" sz="1200" dirty="0"/>
              <a:t>В сравнении с первыми, эти дети значительно более активны в развитии взаимоотношений с окружением.</a:t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0"/>
          <p:cNvSpPr txBox="1">
            <a:spLocks noGrp="1"/>
          </p:cNvSpPr>
          <p:nvPr>
            <p:ph type="title"/>
          </p:nvPr>
        </p:nvSpPr>
        <p:spPr>
          <a:xfrm>
            <a:off x="3491880" y="2139702"/>
            <a:ext cx="4968552" cy="7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/>
              <a:t>Коммуникативная функция речи</a:t>
            </a:r>
            <a:endParaRPr dirty="0"/>
          </a:p>
        </p:txBody>
      </p:sp>
      <p:sp>
        <p:nvSpPr>
          <p:cNvPr id="573" name="Google Shape;573;p30"/>
          <p:cNvSpPr txBox="1">
            <a:spLocks noGrp="1"/>
          </p:cNvSpPr>
          <p:nvPr>
            <p:ph type="title" idx="2"/>
          </p:nvPr>
        </p:nvSpPr>
        <p:spPr>
          <a:xfrm>
            <a:off x="1661700" y="1967025"/>
            <a:ext cx="1812300" cy="1385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1"/>
          <p:cNvSpPr txBox="1">
            <a:spLocks noGrp="1"/>
          </p:cNvSpPr>
          <p:nvPr>
            <p:ph type="subTitle" idx="1"/>
          </p:nvPr>
        </p:nvSpPr>
        <p:spPr>
          <a:xfrm>
            <a:off x="2411760" y="1995686"/>
            <a:ext cx="4402200" cy="13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dirty="0"/>
              <a:t>Коммуникативная функция речи способствует развитию контактности ребенка со сверстниками, развивает возможность совместной игры, имеет большое значение для формирования адекватного поведения, эмоционально – волевой сферы и личности ребенка.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34"/>
          <p:cNvSpPr/>
          <p:nvPr/>
        </p:nvSpPr>
        <p:spPr>
          <a:xfrm>
            <a:off x="1031075" y="1604897"/>
            <a:ext cx="1156500" cy="1156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34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 smtClean="0"/>
              <a:t>Уровни развития </a:t>
            </a:r>
            <a:r>
              <a:rPr lang="ru-RU" dirty="0"/>
              <a:t>коммуникативных умений детей с </a:t>
            </a:r>
            <a:r>
              <a:rPr lang="ru-RU" dirty="0" smtClean="0"/>
              <a:t>нарушениями развития</a:t>
            </a:r>
            <a:endParaRPr dirty="0"/>
          </a:p>
        </p:txBody>
      </p:sp>
      <p:sp>
        <p:nvSpPr>
          <p:cNvPr id="598" name="Google Shape;598;p34"/>
          <p:cNvSpPr/>
          <p:nvPr/>
        </p:nvSpPr>
        <p:spPr>
          <a:xfrm>
            <a:off x="1171475" y="1919297"/>
            <a:ext cx="8757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 smtClean="0">
                <a:solidFill>
                  <a:schemeClr val="lt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1</a:t>
            </a:r>
            <a:endParaRPr sz="1700" dirty="0">
              <a:solidFill>
                <a:schemeClr val="lt1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sp>
        <p:nvSpPr>
          <p:cNvPr id="600" name="Google Shape;600;p34"/>
          <p:cNvSpPr txBox="1"/>
          <p:nvPr/>
        </p:nvSpPr>
        <p:spPr>
          <a:xfrm>
            <a:off x="395536" y="3720875"/>
            <a:ext cx="2448272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dirty="0" err="1" smtClean="0"/>
              <a:t>несформированность</a:t>
            </a:r>
            <a:r>
              <a:rPr lang="ru-RU" dirty="0" smtClean="0"/>
              <a:t> </a:t>
            </a:r>
            <a:r>
              <a:rPr lang="ru-RU" dirty="0"/>
              <a:t>коммуникативных умений при относительной сохранности </a:t>
            </a:r>
            <a:r>
              <a:rPr lang="ru-RU" dirty="0" err="1"/>
              <a:t>эксперсивной</a:t>
            </a:r>
            <a:r>
              <a:rPr lang="ru-RU" dirty="0"/>
              <a:t> и </a:t>
            </a:r>
            <a:r>
              <a:rPr lang="ru-RU" dirty="0" err="1"/>
              <a:t>импрессивной</a:t>
            </a:r>
            <a:r>
              <a:rPr lang="ru-RU" dirty="0"/>
              <a:t> речи</a:t>
            </a:r>
            <a:endParaRPr dirty="0">
              <a:solidFill>
                <a:srgbClr val="19191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02" name="Google Shape;602;p34"/>
          <p:cNvSpPr txBox="1"/>
          <p:nvPr/>
        </p:nvSpPr>
        <p:spPr>
          <a:xfrm>
            <a:off x="2339753" y="2160921"/>
            <a:ext cx="2647172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dirty="0" smtClean="0"/>
              <a:t>ведущая </a:t>
            </a:r>
            <a:r>
              <a:rPr lang="ru-RU" dirty="0" err="1"/>
              <a:t>несформированностью</a:t>
            </a:r>
            <a:r>
              <a:rPr lang="ru-RU" dirty="0"/>
              <a:t> экспрессивной речи при относительной сохранности </a:t>
            </a:r>
            <a:r>
              <a:rPr lang="ru-RU" dirty="0" err="1"/>
              <a:t>импресивной</a:t>
            </a:r>
            <a:r>
              <a:rPr lang="ru-RU" dirty="0"/>
              <a:t> речи и коммуникативных умений</a:t>
            </a:r>
            <a:endParaRPr dirty="0">
              <a:solidFill>
                <a:srgbClr val="19191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603" name="Google Shape;603;p34"/>
          <p:cNvCxnSpPr>
            <a:stCxn id="596" idx="4"/>
          </p:cNvCxnSpPr>
          <p:nvPr/>
        </p:nvCxnSpPr>
        <p:spPr>
          <a:xfrm rot="-5400000" flipH="1">
            <a:off x="1320275" y="3050447"/>
            <a:ext cx="578700" cy="600"/>
          </a:xfrm>
          <a:prstGeom prst="bentConnector3">
            <a:avLst>
              <a:gd name="adj1" fmla="val 5000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04" name="Google Shape;604;p34"/>
          <p:cNvSpPr/>
          <p:nvPr/>
        </p:nvSpPr>
        <p:spPr>
          <a:xfrm>
            <a:off x="3017423" y="3888941"/>
            <a:ext cx="1156500" cy="1156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5" name="Google Shape;605;p34"/>
          <p:cNvSpPr/>
          <p:nvPr/>
        </p:nvSpPr>
        <p:spPr>
          <a:xfrm>
            <a:off x="3157822" y="4203341"/>
            <a:ext cx="8757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 smtClean="0">
                <a:solidFill>
                  <a:schemeClr val="lt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2</a:t>
            </a:r>
            <a:endParaRPr sz="1700" dirty="0">
              <a:solidFill>
                <a:schemeClr val="lt1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cxnSp>
        <p:nvCxnSpPr>
          <p:cNvPr id="606" name="Google Shape;606;p34"/>
          <p:cNvCxnSpPr/>
          <p:nvPr/>
        </p:nvCxnSpPr>
        <p:spPr>
          <a:xfrm rot="5400000" flipH="1" flipV="1">
            <a:off x="3120658" y="3579469"/>
            <a:ext cx="956904" cy="67666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07" name="Google Shape;607;p34"/>
          <p:cNvSpPr/>
          <p:nvPr/>
        </p:nvSpPr>
        <p:spPr>
          <a:xfrm>
            <a:off x="4986925" y="1604897"/>
            <a:ext cx="1156500" cy="1156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34"/>
          <p:cNvSpPr/>
          <p:nvPr/>
        </p:nvSpPr>
        <p:spPr>
          <a:xfrm>
            <a:off x="5127325" y="1919297"/>
            <a:ext cx="8757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 smtClean="0">
                <a:solidFill>
                  <a:schemeClr val="lt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3</a:t>
            </a:r>
            <a:endParaRPr sz="1700" dirty="0">
              <a:solidFill>
                <a:schemeClr val="lt1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sp>
        <p:nvSpPr>
          <p:cNvPr id="610" name="Google Shape;610;p34"/>
          <p:cNvSpPr txBox="1"/>
          <p:nvPr/>
        </p:nvSpPr>
        <p:spPr>
          <a:xfrm>
            <a:off x="4283968" y="3810991"/>
            <a:ext cx="2672456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dirty="0" err="1" smtClean="0"/>
              <a:t>грубвя</a:t>
            </a:r>
            <a:r>
              <a:rPr lang="ru-RU" dirty="0" smtClean="0"/>
              <a:t> 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 </a:t>
            </a:r>
            <a:r>
              <a:rPr lang="ru-RU" dirty="0"/>
              <a:t>коммуникативных умений и экспрессивной речи, при относительно сохранном понимании речи</a:t>
            </a:r>
            <a:endParaRPr dirty="0">
              <a:solidFill>
                <a:srgbClr val="19191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611" name="Google Shape;611;p34"/>
          <p:cNvCxnSpPr/>
          <p:nvPr/>
        </p:nvCxnSpPr>
        <p:spPr>
          <a:xfrm rot="-5400000" flipH="1">
            <a:off x="5269912" y="3050534"/>
            <a:ext cx="578700" cy="6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613" name="Google Shape;613;p34"/>
          <p:cNvSpPr txBox="1"/>
          <p:nvPr/>
        </p:nvSpPr>
        <p:spPr>
          <a:xfrm>
            <a:off x="6372200" y="1716321"/>
            <a:ext cx="2664296" cy="1623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b="1" dirty="0"/>
              <a:t>уровень А:</a:t>
            </a:r>
            <a:r>
              <a:rPr lang="ru-RU" dirty="0"/>
              <a:t> </a:t>
            </a:r>
            <a:r>
              <a:rPr lang="ru-RU" dirty="0" smtClean="0"/>
              <a:t>грубая 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 </a:t>
            </a:r>
            <a:r>
              <a:rPr lang="ru-RU" dirty="0"/>
              <a:t>коммуникативных умений и </a:t>
            </a:r>
            <a:r>
              <a:rPr lang="ru-RU" dirty="0" err="1"/>
              <a:t>импрессивной</a:t>
            </a:r>
            <a:r>
              <a:rPr lang="ru-RU" dirty="0"/>
              <a:t> речи при относительно сохранной экспрессивной </a:t>
            </a:r>
            <a:r>
              <a:rPr lang="ru-RU" dirty="0" smtClean="0"/>
              <a:t>речи.</a:t>
            </a:r>
          </a:p>
          <a:p>
            <a:pPr lvl="0" algn="ctr"/>
            <a:r>
              <a:rPr lang="ru-RU" b="1" dirty="0"/>
              <a:t>уровень Б:</a:t>
            </a:r>
            <a:r>
              <a:rPr lang="ru-RU" dirty="0"/>
              <a:t> дети с грубой </a:t>
            </a:r>
            <a:r>
              <a:rPr lang="ru-RU" dirty="0" err="1"/>
              <a:t>несформированностью</a:t>
            </a:r>
            <a:r>
              <a:rPr lang="ru-RU" dirty="0"/>
              <a:t> коммуникативных умений, экспрессивной речи и </a:t>
            </a:r>
            <a:r>
              <a:rPr lang="ru-RU" dirty="0" err="1"/>
              <a:t>импрессивной</a:t>
            </a:r>
            <a:r>
              <a:rPr lang="ru-RU" dirty="0"/>
              <a:t> речи</a:t>
            </a:r>
            <a:endParaRPr lang="ru-RU" dirty="0" smtClean="0"/>
          </a:p>
          <a:p>
            <a:pPr lvl="0" algn="ctr"/>
            <a:endParaRPr dirty="0">
              <a:solidFill>
                <a:srgbClr val="191919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614" name="Google Shape;614;p34"/>
          <p:cNvSpPr/>
          <p:nvPr/>
        </p:nvSpPr>
        <p:spPr>
          <a:xfrm>
            <a:off x="6955907" y="3777354"/>
            <a:ext cx="1156500" cy="11565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5" name="Google Shape;615;p34"/>
          <p:cNvSpPr/>
          <p:nvPr/>
        </p:nvSpPr>
        <p:spPr>
          <a:xfrm>
            <a:off x="7096307" y="4091754"/>
            <a:ext cx="8757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700" dirty="0" smtClean="0">
                <a:solidFill>
                  <a:schemeClr val="lt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4</a:t>
            </a:r>
            <a:endParaRPr sz="1700" dirty="0">
              <a:solidFill>
                <a:schemeClr val="lt1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cxnSp>
        <p:nvCxnSpPr>
          <p:cNvPr id="616" name="Google Shape;616;p34"/>
          <p:cNvCxnSpPr/>
          <p:nvPr/>
        </p:nvCxnSpPr>
        <p:spPr>
          <a:xfrm rot="5400000" flipH="1" flipV="1">
            <a:off x="7319068" y="3882707"/>
            <a:ext cx="411747" cy="6349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/>
              <a:t>Коммуникативные умения можно оценивать по следующим критериям:</a:t>
            </a:r>
            <a:endParaRPr dirty="0"/>
          </a:p>
        </p:txBody>
      </p:sp>
      <p:sp>
        <p:nvSpPr>
          <p:cNvPr id="585" name="Google Shape;585;p32"/>
          <p:cNvSpPr txBox="1">
            <a:spLocks noGrp="1"/>
          </p:cNvSpPr>
          <p:nvPr>
            <p:ph type="body" idx="1"/>
          </p:nvPr>
        </p:nvSpPr>
        <p:spPr>
          <a:xfrm>
            <a:off x="726450" y="1379584"/>
            <a:ext cx="4015200" cy="26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2000" dirty="0" smtClean="0"/>
              <a:t>активность </a:t>
            </a:r>
            <a:r>
              <a:rPr lang="ru-RU" sz="2000" dirty="0"/>
              <a:t>ребенка в общении</a:t>
            </a:r>
            <a:r>
              <a:rPr lang="ru-RU" sz="2000" dirty="0" smtClean="0"/>
              <a:t>; </a:t>
            </a:r>
          </a:p>
          <a:p>
            <a:r>
              <a:rPr lang="ru-RU" sz="2000" dirty="0" smtClean="0"/>
              <a:t>инициативность</a:t>
            </a:r>
            <a:r>
              <a:rPr lang="ru-RU" sz="2000" dirty="0"/>
              <a:t>, направленная на партнера; </a:t>
            </a:r>
            <a:endParaRPr lang="ru-RU" sz="2000" dirty="0"/>
          </a:p>
          <a:p>
            <a:r>
              <a:rPr lang="ru-RU" sz="2000" dirty="0" smtClean="0"/>
              <a:t>владение </a:t>
            </a:r>
            <a:r>
              <a:rPr lang="ru-RU" sz="2000" dirty="0"/>
              <a:t>различными формами общения. </a:t>
            </a:r>
          </a:p>
        </p:txBody>
      </p:sp>
      <p:pic>
        <p:nvPicPr>
          <p:cNvPr id="586" name="Google Shape;586;p32"/>
          <p:cNvPicPr preferRelativeResize="0"/>
          <p:nvPr/>
        </p:nvPicPr>
        <p:blipFill rotWithShape="1">
          <a:blip r:embed="rId3">
            <a:alphaModFix/>
          </a:blip>
          <a:srcRect l="12247" t="30798" r="12240" b="17647"/>
          <a:stretch/>
        </p:blipFill>
        <p:spPr>
          <a:xfrm>
            <a:off x="5521380" y="1358584"/>
            <a:ext cx="2588700" cy="26517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32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/>
              <a:t>Коммуникативные умения подразделяют на невербальные и вербальные.</a:t>
            </a:r>
            <a:endParaRPr dirty="0"/>
          </a:p>
        </p:txBody>
      </p:sp>
      <p:sp>
        <p:nvSpPr>
          <p:cNvPr id="585" name="Google Shape;585;p32"/>
          <p:cNvSpPr txBox="1">
            <a:spLocks noGrp="1"/>
          </p:cNvSpPr>
          <p:nvPr>
            <p:ph type="body" idx="1"/>
          </p:nvPr>
        </p:nvSpPr>
        <p:spPr>
          <a:xfrm>
            <a:off x="726450" y="1379584"/>
            <a:ext cx="7229926" cy="260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dirty="0" smtClean="0"/>
              <a:t>эмоциональная </a:t>
            </a:r>
            <a:r>
              <a:rPr lang="ru-RU" dirty="0"/>
              <a:t>отзывчивость. </a:t>
            </a:r>
            <a:endParaRPr lang="ru-RU" dirty="0"/>
          </a:p>
          <a:p>
            <a:r>
              <a:rPr lang="ru-RU" dirty="0" smtClean="0"/>
              <a:t>жесты</a:t>
            </a:r>
            <a:r>
              <a:rPr lang="ru-RU" dirty="0"/>
              <a:t>. </a:t>
            </a:r>
            <a:endParaRPr lang="ru-RU" dirty="0"/>
          </a:p>
          <a:p>
            <a:r>
              <a:rPr lang="ru-RU" dirty="0" smtClean="0"/>
              <a:t>поведенческие </a:t>
            </a:r>
            <a:r>
              <a:rPr lang="ru-RU" dirty="0"/>
              <a:t>реакции: вопросительный взгляд, интонация утверждения, двигательные реакции (кивок головы, подача руки, выполняемые движения</a:t>
            </a:r>
            <a:r>
              <a:rPr lang="ru-RU" dirty="0" smtClean="0"/>
              <a:t>). </a:t>
            </a:r>
          </a:p>
          <a:p>
            <a:r>
              <a:rPr lang="ru-RU" dirty="0"/>
              <a:t>с</a:t>
            </a:r>
            <a:r>
              <a:rPr lang="ru-RU" dirty="0" smtClean="0"/>
              <a:t>пособность </a:t>
            </a:r>
            <a:r>
              <a:rPr lang="ru-RU" dirty="0"/>
              <a:t>к чтению, понимание на уровне индивидуальных возможностей. </a:t>
            </a:r>
            <a:endParaRPr lang="ru-RU" dirty="0"/>
          </a:p>
          <a:p>
            <a:r>
              <a:rPr lang="ru-RU" dirty="0" smtClean="0"/>
              <a:t>использование </a:t>
            </a:r>
            <a:r>
              <a:rPr lang="ru-RU" dirty="0"/>
              <a:t>фразовой и связной, устной и письменной речи. </a:t>
            </a:r>
            <a:endParaRPr lang="ru-RU" dirty="0"/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диалогической и монологической речи. </a:t>
            </a:r>
          </a:p>
        </p:txBody>
      </p:sp>
    </p:spTree>
    <p:extLst>
      <p:ext uri="{BB962C8B-B14F-4D97-AF65-F5344CB8AC3E}">
        <p14:creationId xmlns:p14="http://schemas.microsoft.com/office/powerpoint/2010/main" val="2833038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4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dirty="0" smtClean="0"/>
              <a:t> Базовые навыки </a:t>
            </a:r>
            <a:r>
              <a:rPr lang="ru-RU" dirty="0"/>
              <a:t>коммуникативной стороны речи как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b="1" dirty="0"/>
          </a:p>
        </p:txBody>
      </p:sp>
      <p:sp>
        <p:nvSpPr>
          <p:cNvPr id="757" name="Google Shape;757;p41"/>
          <p:cNvSpPr/>
          <p:nvPr/>
        </p:nvSpPr>
        <p:spPr>
          <a:xfrm>
            <a:off x="179512" y="915564"/>
            <a:ext cx="1656184" cy="1610922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dirty="0">
                <a:solidFill>
                  <a:schemeClr val="bg1"/>
                </a:solidFill>
              </a:rPr>
              <a:t>Обращение за помощью</a:t>
            </a:r>
            <a:endParaRPr sz="500" dirty="0">
              <a:solidFill>
                <a:schemeClr val="bg1"/>
              </a:solidFill>
            </a:endParaRPr>
          </a:p>
        </p:txBody>
      </p:sp>
      <p:sp>
        <p:nvSpPr>
          <p:cNvPr id="760" name="Google Shape;760;p41"/>
          <p:cNvSpPr/>
          <p:nvPr/>
        </p:nvSpPr>
        <p:spPr>
          <a:xfrm>
            <a:off x="3819285" y="1652850"/>
            <a:ext cx="1503300" cy="15033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14300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>
                <a:solidFill>
                  <a:schemeClr val="lt1"/>
                </a:solidFill>
                <a:latin typeface="Playfair Display Black"/>
                <a:ea typeface="Playfair Display Black"/>
                <a:cs typeface="Playfair Display Black"/>
                <a:sym typeface="Playfair Display Black"/>
              </a:rPr>
              <a:t>Навыки</a:t>
            </a:r>
            <a:endParaRPr sz="1600" dirty="0">
              <a:solidFill>
                <a:schemeClr val="lt1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sp>
        <p:nvSpPr>
          <p:cNvPr id="761" name="Google Shape;761;p41"/>
          <p:cNvSpPr/>
          <p:nvPr/>
        </p:nvSpPr>
        <p:spPr>
          <a:xfrm>
            <a:off x="6868814" y="1098104"/>
            <a:ext cx="1563000" cy="1462254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600" dirty="0">
                <a:solidFill>
                  <a:schemeClr val="bg1"/>
                </a:solidFill>
              </a:rPr>
              <a:t>Умение видеть и понимать чувства другого</a:t>
            </a:r>
            <a:endParaRPr sz="600" dirty="0">
              <a:solidFill>
                <a:schemeClr val="bg1"/>
              </a:solidFill>
            </a:endParaRPr>
          </a:p>
        </p:txBody>
      </p:sp>
      <p:sp>
        <p:nvSpPr>
          <p:cNvPr id="763" name="Google Shape;763;p41"/>
          <p:cNvSpPr/>
          <p:nvPr/>
        </p:nvSpPr>
        <p:spPr>
          <a:xfrm>
            <a:off x="2256286" y="2560357"/>
            <a:ext cx="1563000" cy="1397579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600" dirty="0">
                <a:solidFill>
                  <a:schemeClr val="bg1"/>
                </a:solidFill>
              </a:rPr>
              <a:t>Просьба</a:t>
            </a:r>
            <a:endParaRPr sz="600" dirty="0">
              <a:solidFill>
                <a:schemeClr val="bg1"/>
              </a:solidFill>
            </a:endParaRPr>
          </a:p>
        </p:txBody>
      </p:sp>
      <p:sp>
        <p:nvSpPr>
          <p:cNvPr id="765" name="Google Shape;765;p41"/>
          <p:cNvSpPr/>
          <p:nvPr/>
        </p:nvSpPr>
        <p:spPr>
          <a:xfrm>
            <a:off x="5508804" y="3253155"/>
            <a:ext cx="1547095" cy="1579348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600" dirty="0">
                <a:solidFill>
                  <a:schemeClr val="bg1"/>
                </a:solidFill>
              </a:rPr>
              <a:t>Умение задавать вопросы</a:t>
            </a:r>
            <a:endParaRPr sz="1500" dirty="0">
              <a:solidFill>
                <a:schemeClr val="bg1"/>
              </a:solidFill>
              <a:latin typeface="Playfair Display Black"/>
              <a:ea typeface="Playfair Display Black"/>
              <a:cs typeface="Playfair Display Black"/>
              <a:sym typeface="Playfair Display Black"/>
            </a:endParaRPr>
          </a:p>
        </p:txBody>
      </p:sp>
      <p:cxnSp>
        <p:nvCxnSpPr>
          <p:cNvPr id="770" name="Google Shape;770;p41"/>
          <p:cNvCxnSpPr/>
          <p:nvPr/>
        </p:nvCxnSpPr>
        <p:spPr>
          <a:xfrm>
            <a:off x="1615544" y="2217903"/>
            <a:ext cx="2203742" cy="151978"/>
          </a:xfrm>
          <a:prstGeom prst="bentConnector4">
            <a:avLst>
              <a:gd name="adj1" fmla="val 45005"/>
              <a:gd name="adj2" fmla="val -680402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71" name="Google Shape;771;p41"/>
          <p:cNvCxnSpPr>
            <a:stCxn id="761" idx="2"/>
            <a:endCxn id="760" idx="7"/>
          </p:cNvCxnSpPr>
          <p:nvPr/>
        </p:nvCxnSpPr>
        <p:spPr>
          <a:xfrm rot="10800000" flipV="1">
            <a:off x="5102432" y="1829231"/>
            <a:ext cx="1766382" cy="43772"/>
          </a:xfrm>
          <a:prstGeom prst="bentConnector4">
            <a:avLst>
              <a:gd name="adj1" fmla="val 43768"/>
              <a:gd name="adj2" fmla="val -422252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72" name="Google Shape;772;p41"/>
          <p:cNvCxnSpPr>
            <a:stCxn id="763" idx="0"/>
            <a:endCxn id="760" idx="2"/>
          </p:cNvCxnSpPr>
          <p:nvPr/>
        </p:nvCxnSpPr>
        <p:spPr>
          <a:xfrm rot="5400000" flipH="1" flipV="1">
            <a:off x="3350607" y="2091680"/>
            <a:ext cx="155857" cy="781499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73" name="Google Shape;773;p41"/>
          <p:cNvCxnSpPr>
            <a:stCxn id="765" idx="0"/>
            <a:endCxn id="760" idx="6"/>
          </p:cNvCxnSpPr>
          <p:nvPr/>
        </p:nvCxnSpPr>
        <p:spPr>
          <a:xfrm rot="16200000" flipV="1">
            <a:off x="5378142" y="2348944"/>
            <a:ext cx="848655" cy="959767"/>
          </a:xfrm>
          <a:prstGeom prst="bentConnector2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30"/>
          <p:cNvSpPr txBox="1">
            <a:spLocks noGrp="1"/>
          </p:cNvSpPr>
          <p:nvPr>
            <p:ph type="title"/>
          </p:nvPr>
        </p:nvSpPr>
        <p:spPr>
          <a:xfrm>
            <a:off x="3491880" y="2139702"/>
            <a:ext cx="4968552" cy="72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ru-RU" dirty="0" smtClean="0"/>
              <a:t>Игры по развитию подражания</a:t>
            </a:r>
            <a:endParaRPr dirty="0"/>
          </a:p>
        </p:txBody>
      </p:sp>
      <p:sp>
        <p:nvSpPr>
          <p:cNvPr id="573" name="Google Shape;573;p30"/>
          <p:cNvSpPr txBox="1">
            <a:spLocks noGrp="1"/>
          </p:cNvSpPr>
          <p:nvPr>
            <p:ph type="title" idx="2"/>
          </p:nvPr>
        </p:nvSpPr>
        <p:spPr>
          <a:xfrm>
            <a:off x="1403648" y="1967025"/>
            <a:ext cx="2070352" cy="1385400"/>
          </a:xfrm>
          <a:prstGeom prst="rect">
            <a:avLst/>
          </a:prstGeom>
        </p:spPr>
        <p:txBody>
          <a:bodyPr spcFirstLastPara="1" wrap="square" lIns="91425" tIns="0" rIns="91425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0</a:t>
            </a:r>
            <a:r>
              <a:rPr lang="ru-RU" dirty="0" smtClean="0"/>
              <a:t>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740854"/>
      </p:ext>
    </p:extLst>
  </p:cSld>
  <p:clrMapOvr>
    <a:masterClrMapping/>
  </p:clrMapOvr>
</p:sld>
</file>

<file path=ppt/theme/theme1.xml><?xml version="1.0" encoding="utf-8"?>
<a:theme xmlns:a="http://schemas.openxmlformats.org/drawingml/2006/main" name="Singles' Day Minitheme by Slidesgo">
  <a:themeElements>
    <a:clrScheme name="Simple Light">
      <a:dk1>
        <a:srgbClr val="191919"/>
      </a:dk1>
      <a:lt1>
        <a:srgbClr val="FFFFFF"/>
      </a:lt1>
      <a:dk2>
        <a:srgbClr val="F07531"/>
      </a:dk2>
      <a:lt2>
        <a:srgbClr val="60BB7C"/>
      </a:lt2>
      <a:accent1>
        <a:srgbClr val="B979D3"/>
      </a:accent1>
      <a:accent2>
        <a:srgbClr val="F8CA35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19191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423</Words>
  <Application>Microsoft Office PowerPoint</Application>
  <PresentationFormat>Экран (16:9)</PresentationFormat>
  <Paragraphs>51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Nunito</vt:lpstr>
      <vt:lpstr>Playfair Display Black</vt:lpstr>
      <vt:lpstr>Singles' Day Minitheme by Slidesgo</vt:lpstr>
      <vt:lpstr>Формирование коммуникативных навыков в играх с детьми с РАС</vt:lpstr>
      <vt:lpstr>Характеристики детей с РАС</vt:lpstr>
      <vt:lpstr>Коммуникативная функция речи</vt:lpstr>
      <vt:lpstr>Презентация PowerPoint</vt:lpstr>
      <vt:lpstr>Уровни развития коммуникативных умений детей с нарушениями развития</vt:lpstr>
      <vt:lpstr>Коммуникативные умения можно оценивать по следующим критериям:</vt:lpstr>
      <vt:lpstr>Коммуникативные умения подразделяют на невербальные и вербальные.</vt:lpstr>
      <vt:lpstr> Базовые навыки коммуникативной стороны речи как: </vt:lpstr>
      <vt:lpstr>Игры по развитию подражания</vt:lpstr>
      <vt:lpstr>Похлопайте, потопайте, выполнение команд: идите, стойте, поднимите руки, сядьте, встаньте, кидай, лови, иди - беги, возьми - кати, возьми - положи - брось, упражнения «Дойди и принеси».</vt:lpstr>
      <vt:lpstr>Игры на усиление сенсорных впечатлений </vt:lpstr>
      <vt:lpstr>Применяются «Сенсорные коврики» с набором различных предметов и упражнений. упражнения «Тихо громко», «Далеко - близко», «Покажи, что я брала»</vt:lpstr>
      <vt:lpstr>Игры на формирование умение выражать просьбу</vt:lpstr>
      <vt:lpstr>Игра  «Винтики и болтики»</vt:lpstr>
      <vt:lpstr>Спасибо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Singles’ Day Minitheme.</dc:title>
  <dc:creator>Алина</dc:creator>
  <cp:lastModifiedBy>Алина</cp:lastModifiedBy>
  <cp:revision>6</cp:revision>
  <dcterms:modified xsi:type="dcterms:W3CDTF">2022-02-10T16:23:57Z</dcterms:modified>
</cp:coreProperties>
</file>