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71FEA-1F09-45F3-8BC4-CCF7204CB8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7B7F-BAD8-4646-8AE7-1CC70A1EA1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71FEA-1F09-45F3-8BC4-CCF7204CB8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7B7F-BAD8-4646-8AE7-1CC70A1EA1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71FEA-1F09-45F3-8BC4-CCF7204CB8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7B7F-BAD8-4646-8AE7-1CC70A1EA1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71FEA-1F09-45F3-8BC4-CCF7204CB8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7B7F-BAD8-4646-8AE7-1CC70A1EA1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71FEA-1F09-45F3-8BC4-CCF7204CB8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7B7F-BAD8-4646-8AE7-1CC70A1EA1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71FEA-1F09-45F3-8BC4-CCF7204CB8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7B7F-BAD8-4646-8AE7-1CC70A1EA1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71FEA-1F09-45F3-8BC4-CCF7204CB8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7B7F-BAD8-4646-8AE7-1CC70A1EA1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71FEA-1F09-45F3-8BC4-CCF7204CB8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7B7F-BAD8-4646-8AE7-1CC70A1EA1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71FEA-1F09-45F3-8BC4-CCF7204CB8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7B7F-BAD8-4646-8AE7-1CC70A1EA1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71FEA-1F09-45F3-8BC4-CCF7204CB8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7B7F-BAD8-4646-8AE7-1CC70A1EA1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71FEA-1F09-45F3-8BC4-CCF7204CB8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C7B7F-BAD8-4646-8AE7-1CC70A1EA1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71FEA-1F09-45F3-8BC4-CCF7204CB8E2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C7B7F-BAD8-4646-8AE7-1CC70A1EA1A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14324486_11-p-raznotsvetnii-fon-dlya-prezentatsii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80531" y="207313"/>
            <a:ext cx="69829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«Центр развития ребенка – детский сад «Дружба»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222300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Мастер-класс для родителей детей раннего возраста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тему: «Развитие мелкой моторики рук у детей раннего возраста в домашних условиях»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6136" y="4509120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Епанчинцева В.В.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580550_18-p-fon-dlya-prezentatsii-v-dou-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83568" y="627884"/>
            <a:ext cx="74888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«Сухой бассейн».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Родители с детьми ищут игрушки в фасоли.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ев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628800"/>
            <a:ext cx="3384376" cy="4536504"/>
          </a:xfrm>
          <a:prstGeom prst="rect">
            <a:avLst/>
          </a:prstGeom>
        </p:spPr>
      </p:pic>
      <p:pic>
        <p:nvPicPr>
          <p:cNvPr id="6" name="Рисунок 5" descr="IMG_20220319_1827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1628800"/>
            <a:ext cx="3384376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580550_18-p-fon-dlya-prezentatsii-v-dou-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11560" y="2190315"/>
            <a:ext cx="792088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Желаю Вам хороших и положительных результатов в развитии Ваших детей!</a:t>
            </a:r>
            <a:endParaRPr kumimoji="0" lang="ru-RU" sz="3200" b="1" i="1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4077072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3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580550_18-p-fon-dlya-prezentatsii-v-dou-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67544" y="1477959"/>
            <a:ext cx="792088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Цель: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родителей с играми, приемами, упражнениями, направленными на развитие мелкой моторики для использования в домашних условиях.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Задачи: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показать различные игры, приемы, виды упражнений для развития мелкой моторики;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Оборудование: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презентация, красная и белая фасоль, макароны разных фракций с отверстиями, шнурки для нанизывания макарон, «сухой бассейн» с фасолью и мелкими игрушками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580550_18-p-fon-dlya-prezentatsii-v-dou-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11560" y="528397"/>
            <a:ext cx="799288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Добрый вечер, уважаемые родители!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Сегодня наша встреча пройдет в форме мастер-класса. Я познакомлю вас с играми, которые помогут вам в домашних условиях развивать мелкую моторику рук вашего ребенка.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Что такое мелкая моторика? Кто-нибудь знает из вас?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(ОТВЕТЫ родителей)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С научной точки зрения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мелкая моторика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это координированные (согласованные, управляемые) движения мелких мышц пальцев и кистей рук.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А развитие мелкой моторики – это развитие мелких мышц пальцев рук.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Речевые и двигательные зоны в коре головного мозга расположены близко друг другу. И поэтому, когда мы стимулируем, развиваем мелкие мышцы пальцев рук, происходит возбуждение, и это возбуждение передается и на центры речевой зоны и тем самым способствует развитию речи. Наряду с развитием мелкой моторики развиваются память, внимание, а также словарный запас вашего малыша.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580550_18-p-fon-dlya-prezentatsii-v-dou-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11560" y="850287"/>
            <a:ext cx="799288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Не с проста с давних пор было принято с раннего возраста учить ребёнка играть со своими пальчиками. Это были такие игры, как «Ладушки», «Сорока-белобока» и т. п. После мытья ручки малыша вытирали полотенцем, как бы массируя каждый пальчик по отдельности.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Начинать развитие мелкой моторики важно с раннего детства. Казалось бы, все замечательно – малыши растут, их ручки с каждым годом должны становиться все более сильными и ловкими, но, к сожалению, само собой не у всех это происходит. Многим детям сложно манипулировать мелкими предметами, они неправильно держат карандаш, пальцы рук у них вялые и неловкие. Что бы добиться необходимой ловкости маленьких пальчиков нужно развивать моторику рук у ребенка.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Но просто делать упражнения малышу будет скучно — надо обратить их в интересные и полезные игры.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580550_18-p-fon-dlya-prezentatsii-v-dou-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11560" y="498446"/>
            <a:ext cx="79928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Существует много способов развития мелкой моторики рук у детей раннего возраста. Один из них –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пальчиковые игры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сопровождаемые чтением стихотворений. Это веселые упражнения для пальчиков и ручек. Пальчиковые игры очень эмоциональны, увлекательны для детей, а также полезны для их общего развития. Сейчас я познакомлю вас с некоторыми. Повторяйте за мной.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«ПАЛЬЧИКИ»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Раз, два, три, четыре, пять,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Вышли пальчики гулять!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Раз, два, три, четыре, пять,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домик спрятались опять.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(поочерёдно разгибать все пальцы, начиная с мизинца, затем сгибать их в том же порядке)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«КАПУСТА»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капусту рубим, мы капусту рубим.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морковку трем, мы морковку трем.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капусту солим, мы капусту солим.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капусту жмем, мы капусту жмем.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580550_18-p-fon-dlya-prezentatsii-v-dou-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84040" y="1205136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36440" y="1357536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11560" y="646865"/>
            <a:ext cx="792088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Вот такие небольшие стихи, сопровождаемые движениями пальцев рук, ладоней и кулачков помогают детям не только развить моторику, но и … (что?- вопрос к родителям). Ну конечно, речь, память.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эти игры мы играем с детьми в группе.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11560" y="2554202"/>
            <a:ext cx="792088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развития мелкой моторики можно использовать различные крупы: манку, рис, гречку и т.п.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 с манкой.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каждой хозяйки на кухне есть манка, пшено. На яркий цветной поднос с высокими бортиками насыпаете крупу. Для начала дайте ребенку потрогать её, набрать в кулачок, «посолить», а потом возьмите его руку в свою и нарисуйте простые рисунки: фигуры, волнистые и прямые линии, солнышко, тучку с дождиком.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580550_18-p-fon-dlya-prezentatsii-v-dou-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4af053d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9" y="1162050"/>
            <a:ext cx="3600400" cy="4533900"/>
          </a:xfrm>
          <a:prstGeom prst="rect">
            <a:avLst/>
          </a:prstGeom>
        </p:spPr>
      </p:pic>
      <p:pic>
        <p:nvPicPr>
          <p:cNvPr id="4" name="Рисунок 3" descr="hello_html_77ce27c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1196752"/>
            <a:ext cx="3429000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580550_18-p-fon-dlya-prezentatsii-v-dou-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11560" y="484545"/>
            <a:ext cx="799288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Бусы из макарон.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еще одна интересная игра. Вам понадобятся макароны с отверстиями и шнурок. Покажите малышу, как нанизать макароны на шнурок: «Ниточку в дырочку» и дайте ему возможность дальше самому заняться этим непростым занятием. А рядом вы можете делать свои бусы. Предлагаю вам попробовать нанизать макароны. Поверьте, это для детей очень трудно сделать.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варианты игр можно еще придумать с макаронами и что они могут развить или чему могут научить вашего ребенка.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Выложить дорожку из макарон или геометрическую фигуру.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Чередование узора.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Классификация макарон по форме или цвету и размеру.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3356992"/>
            <a:ext cx="2715766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7580550_18-p-fon-dlya-prezentatsii-v-dou-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12032" y="98911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11560" y="908720"/>
            <a:ext cx="76328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 с фасолью.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предлагаю вам побыть Золушками и рассортировать фасоль по баночкам.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0220319_1814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5" y="1700808"/>
            <a:ext cx="3312367" cy="4392488"/>
          </a:xfrm>
          <a:prstGeom prst="rect">
            <a:avLst/>
          </a:prstGeom>
        </p:spPr>
      </p:pic>
      <p:pic>
        <p:nvPicPr>
          <p:cNvPr id="8" name="Рисунок 7" descr="0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1700808"/>
            <a:ext cx="3312368" cy="439248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362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Любовь</cp:lastModifiedBy>
  <cp:revision>1</cp:revision>
  <dcterms:created xsi:type="dcterms:W3CDTF">2022-03-19T11:56:43Z</dcterms:created>
  <dcterms:modified xsi:type="dcterms:W3CDTF">2022-03-19T13:40:25Z</dcterms:modified>
</cp:coreProperties>
</file>