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2" r:id="rId5"/>
    <p:sldId id="263" r:id="rId6"/>
    <p:sldId id="264" r:id="rId7"/>
    <p:sldId id="265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21C33-6085-42C2-AF19-4BDBBE4B75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38E6E-128D-4503-8A3E-AF45A836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43182"/>
            <a:ext cx="7772400" cy="1785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        «Проблемное поведение детей в </a:t>
            </a:r>
            <a:r>
              <a:rPr lang="ru-RU" dirty="0" smtClean="0"/>
              <a:t>детском саду.»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4643446"/>
            <a:ext cx="4843474" cy="2000264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                  Выполнила: Гордиенко Ю.М.</a:t>
            </a:r>
          </a:p>
          <a:p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 Воронеж 2022  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666-sca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96453"/>
            <a:ext cx="7572428" cy="2518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33575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4" name="Рисунок 3" descr="deti-pozdravleniya-druz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9030"/>
            <a:ext cx="8929718" cy="4978969"/>
          </a:xfrm>
          <a:prstGeom prst="rect">
            <a:avLst/>
          </a:prstGeom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Проблемные поведения-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364333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ТАКИЕ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ВИДЫ ПОВЕДЕНИЯ, ПРОЯВЛЕНИЯ КОТОРЫХ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ПРЕПЯТСТВУЮТ ОБЩЕНИЮ С РЕБЕНКОМ 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СПОСОБСТВУЮТ СОЦИАЛЬНОЙ ДЕЗАДАПТАЦИИ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(ПОГРУЖЕНИЮ В СЕБЯ, ПРИЧИНЕНИЮ ФИЗИЧЕСКОГО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ВРЕДА СЕБЕ И ОКРУЖАЮЩИМ 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Т.П.)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проблемного поведения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b="1" i="1" dirty="0" smtClean="0"/>
              <a:t>заболевание.</a:t>
            </a:r>
          </a:p>
          <a:p>
            <a:pPr marL="514350" indent="-514350">
              <a:buAutoNum type="arabicPeriod"/>
            </a:pPr>
            <a:r>
              <a:rPr lang="ru-RU" b="1" i="1" dirty="0" smtClean="0"/>
              <a:t>недостаточное удовлетворении органических потребностей.</a:t>
            </a:r>
          </a:p>
          <a:p>
            <a:pPr marL="514350" indent="-514350">
              <a:buAutoNum type="arabicPeriod"/>
            </a:pPr>
            <a:r>
              <a:rPr lang="ru-RU" dirty="0" smtClean="0"/>
              <a:t> </a:t>
            </a:r>
            <a:r>
              <a:rPr lang="ru-RU" b="1" i="1" dirty="0" smtClean="0"/>
              <a:t>отсутствие условий для активной деятельности.</a:t>
            </a:r>
          </a:p>
          <a:p>
            <a:pPr marL="514350" indent="-514350">
              <a:buAutoNum type="arabicPeriod"/>
            </a:pPr>
            <a:r>
              <a:rPr lang="ru-RU" b="1" i="1" dirty="0" smtClean="0"/>
              <a:t>недостаточное общение со</a:t>
            </a:r>
            <a:r>
              <a:rPr lang="ru-RU" dirty="0" smtClean="0"/>
              <a:t> </a:t>
            </a:r>
            <a:r>
              <a:rPr lang="ru-RU" b="1" i="1" dirty="0" smtClean="0"/>
              <a:t>взрослым.</a:t>
            </a:r>
            <a:r>
              <a:rPr lang="ru-RU" dirty="0" smtClean="0"/>
              <a:t> </a:t>
            </a:r>
          </a:p>
          <a:p>
            <a:pPr marL="514350" indent="-514350">
              <a:buAutoNum type="arabicPeriod"/>
            </a:pPr>
            <a:r>
              <a:rPr lang="ru-RU" b="1" i="1" dirty="0" smtClean="0"/>
              <a:t>неправильные подходы взрослых к воспитанию детей раннего возраста.</a:t>
            </a:r>
          </a:p>
          <a:p>
            <a:pPr marL="514350" indent="-514350">
              <a:buAutoNum type="arabicPeriod"/>
            </a:pPr>
            <a:r>
              <a:rPr lang="ru-RU" b="1" i="1" dirty="0" smtClean="0"/>
              <a:t>дисгармония супружеских</a:t>
            </a:r>
            <a:r>
              <a:rPr lang="ru-RU" dirty="0" smtClean="0"/>
              <a:t> </a:t>
            </a:r>
            <a:r>
              <a:rPr lang="ru-RU" b="1" i="1" dirty="0" smtClean="0"/>
              <a:t>отношений у родителей.</a:t>
            </a:r>
          </a:p>
          <a:p>
            <a:pPr marL="514350" indent="-514350">
              <a:buAutoNum type="arabicPeriod"/>
            </a:pPr>
            <a:r>
              <a:rPr lang="ru-RU" b="1" i="1" dirty="0"/>
              <a:t> </a:t>
            </a:r>
            <a:r>
              <a:rPr lang="ru-RU" b="1" i="1" dirty="0" smtClean="0"/>
              <a:t>кризисные периоды.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Р. </a:t>
            </a:r>
            <a:r>
              <a:rPr lang="ru-RU" dirty="0" err="1" smtClean="0"/>
              <a:t>Дрейкурс</a:t>
            </a:r>
            <a:r>
              <a:rPr lang="ru-RU" dirty="0" smtClean="0"/>
              <a:t> выделяет четыре мотива «плохого» поведения детей: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привлечение внимания.</a:t>
            </a:r>
          </a:p>
          <a:p>
            <a:r>
              <a:rPr lang="ru-RU" dirty="0" smtClean="0"/>
              <a:t>2. власть.</a:t>
            </a:r>
          </a:p>
          <a:p>
            <a:r>
              <a:rPr lang="ru-RU" dirty="0" smtClean="0"/>
              <a:t> 3. месть.</a:t>
            </a:r>
          </a:p>
          <a:p>
            <a:r>
              <a:rPr lang="ru-RU" dirty="0" smtClean="0"/>
              <a:t> 4. избегание неудач.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/>
              <a:t> Воспитателю </a:t>
            </a:r>
            <a:r>
              <a:rPr lang="ru-RU" dirty="0" smtClean="0"/>
              <a:t>необходимо знать какой мотив движет ребенком, </a:t>
            </a:r>
            <a:r>
              <a:rPr lang="ru-RU" dirty="0"/>
              <a:t>чтобы правильно выбирать свое поведение . Знать мотив поведения нужно не только для выбора ответа, но и для понимания реакции ребенка на педагогическое </a:t>
            </a:r>
            <a:r>
              <a:rPr lang="ru-RU" dirty="0" smtClean="0"/>
              <a:t>воздействие 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 проблеме «плохого поведения» детей есть </a:t>
            </a:r>
            <a:r>
              <a:rPr lang="ru-RU" dirty="0" smtClean="0"/>
              <a:t>два подхода: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Подход первый — </a:t>
            </a:r>
            <a:r>
              <a:rPr lang="ru-RU" dirty="0" smtClean="0"/>
              <a:t> педагогический . Использует </a:t>
            </a:r>
            <a:r>
              <a:rPr lang="ru-RU" dirty="0"/>
              <a:t>поощрения и наказания, предполагает моральную оценку поступка и наличие виноватого. </a:t>
            </a:r>
          </a:p>
          <a:p>
            <a:r>
              <a:rPr lang="ru-RU" dirty="0"/>
              <a:t>Подход второй — </a:t>
            </a:r>
            <a:r>
              <a:rPr lang="ru-RU" dirty="0" smtClean="0"/>
              <a:t> психологический </a:t>
            </a:r>
            <a:r>
              <a:rPr lang="ru-RU" dirty="0"/>
              <a:t>или </a:t>
            </a:r>
            <a:r>
              <a:rPr lang="ru-RU" dirty="0" smtClean="0"/>
              <a:t>медицинский </a:t>
            </a:r>
            <a:r>
              <a:rPr lang="ru-RU" dirty="0"/>
              <a:t>— ищет причину</a:t>
            </a:r>
            <a:br>
              <a:rPr lang="ru-RU" dirty="0"/>
            </a:br>
            <a:r>
              <a:rPr lang="ru-RU" dirty="0"/>
              <a:t>проблемного поведения, которая не всегда заключается в ребенке, вернее, в той области, которую он может произвольно контролировать. Подход этот ставит целью устранение причин в семье или со здоровьем, чтобы семена воспитания и педагогических приемов</a:t>
            </a:r>
            <a:br>
              <a:rPr lang="ru-RU" dirty="0"/>
            </a:br>
            <a:r>
              <a:rPr lang="ru-RU" dirty="0"/>
              <a:t>легли на благодатную почву.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42918"/>
            <a:ext cx="8286776" cy="4429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Воспитателю важно </a:t>
            </a:r>
            <a:r>
              <a:rPr lang="ru-RU" dirty="0"/>
              <a:t>понять, что «плохое поведение» при отсутствии проблем с физическим и душевным здоровьем – это попытка приспособиться к неадекватным требованиям </a:t>
            </a:r>
            <a:r>
              <a:rPr lang="ru-RU" dirty="0" smtClean="0"/>
              <a:t> </a:t>
            </a:r>
            <a:r>
              <a:rPr lang="ru-RU" dirty="0"/>
              <a:t>и психологически </a:t>
            </a:r>
            <a:r>
              <a:rPr lang="ru-RU" dirty="0" smtClean="0"/>
              <a:t>выжить. </a:t>
            </a:r>
            <a:r>
              <a:rPr lang="ru-RU" dirty="0"/>
              <a:t>У ребенка нет такого количества способов </a:t>
            </a:r>
            <a:r>
              <a:rPr lang="ru-RU" dirty="0" err="1"/>
              <a:t>совладания</a:t>
            </a:r>
            <a:r>
              <a:rPr lang="ru-RU" dirty="0"/>
              <a:t> с ситуацией, как у </a:t>
            </a:r>
            <a:r>
              <a:rPr lang="ru-RU" dirty="0" smtClean="0"/>
              <a:t>взрослых.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Воспитателю совместно с родителями нужно устранить </a:t>
            </a:r>
            <a:r>
              <a:rPr lang="ru-RU" dirty="0"/>
              <a:t>или изменить события, предшествующие этому </a:t>
            </a:r>
            <a:r>
              <a:rPr lang="ru-RU" dirty="0" smtClean="0"/>
              <a:t>поведению. Например:</a:t>
            </a:r>
          </a:p>
          <a:p>
            <a:pPr marL="514350" indent="-514350">
              <a:buAutoNum type="arabicPeriod"/>
            </a:pPr>
            <a:r>
              <a:rPr lang="ru-RU" dirty="0" smtClean="0"/>
              <a:t>если </a:t>
            </a:r>
            <a:r>
              <a:rPr lang="ru-RU" dirty="0"/>
              <a:t>ребенок демонстрирует нежелательное поведение, когда не высыпается, нужно начать укладывать его спать пораньше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2. </a:t>
            </a:r>
            <a:r>
              <a:rPr lang="ru-RU" dirty="0"/>
              <a:t>Если ребенка отвлекают от занятий посторонние предметы, </a:t>
            </a:r>
            <a:r>
              <a:rPr lang="ru-RU" dirty="0" smtClean="0"/>
              <a:t>их</a:t>
            </a:r>
            <a:r>
              <a:rPr lang="ru-RU" dirty="0"/>
              <a:t> нужно </a:t>
            </a:r>
            <a:r>
              <a:rPr lang="ru-RU" dirty="0" smtClean="0"/>
              <a:t>убрать.</a:t>
            </a:r>
          </a:p>
          <a:p>
            <a:pPr marL="514350" indent="-514350">
              <a:buAutoNum type="arabicPeriod"/>
            </a:pPr>
            <a:r>
              <a:rPr lang="ru-RU" dirty="0" smtClean="0"/>
              <a:t>Если </a:t>
            </a:r>
            <a:r>
              <a:rPr lang="ru-RU" dirty="0"/>
              <a:t>задание, которое выдается ребенку, слишком трудно для него, можно разбить это задание на более простые части или, на первых порах, давать подсказки. </a:t>
            </a:r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В раннем детстве нельзя принуждать ребенка к чему – то, иначе можно добиться обратного эффекта. Необходимо старательно и терпеливо </a:t>
            </a:r>
            <a:r>
              <a:rPr lang="ru-RU" dirty="0" smtClean="0"/>
              <a:t>объяснять </a:t>
            </a:r>
            <a:r>
              <a:rPr lang="ru-RU" dirty="0"/>
              <a:t>ребенку, что от него требуется, приучать с детства к дисциплине,  знакомит с элементарными правилами поведения в обществе, прививать культуру поведения. Родителям </a:t>
            </a:r>
            <a:r>
              <a:rPr lang="ru-RU" dirty="0" smtClean="0"/>
              <a:t> и педагогам необходимо </a:t>
            </a:r>
            <a:r>
              <a:rPr lang="ru-RU" dirty="0"/>
              <a:t>знать потребности и чувства своего ребенка.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 помнить!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Всегда нужно помнить, что проблемное поведение ребенка – это не отношения лично с вами, за плохим поведением ребенка стоят его личные мотивы и собственные потребности. Важно понимать, что за плохим поведением ребенка стоит потребность во взрослом рядом, потребность в самоутверждении, потребность чтобы выжить, отомстить, потребность чтобы избежать неудач.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273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на тему:        «Проблемное поведение детей в детском саду.»</vt:lpstr>
      <vt:lpstr>Проблемные поведения-</vt:lpstr>
      <vt:lpstr>Причины проблемного поведения :</vt:lpstr>
      <vt:lpstr>Р. Дрейкурс выделяет четыре мотива «плохого» поведения детей:  </vt:lpstr>
      <vt:lpstr>К проблеме «плохого поведения» детей есть два подхода:</vt:lpstr>
      <vt:lpstr>Воспитателю важно понять, что «плохое поведение» при отсутствии проблем с физическим и душевным здоровьем – это попытка приспособиться к неадекватным требованиям  и психологически выжить. У ребенка нет такого количества способов совладания с ситуацией, как у взрослых.</vt:lpstr>
      <vt:lpstr>Слайд 7</vt:lpstr>
      <vt:lpstr>Слайд 8</vt:lpstr>
      <vt:lpstr>Важно помнить!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на тему:        «Проблемное поведение детей в дошкольном возрасте.»</dc:title>
  <dc:creator>admin</dc:creator>
  <cp:lastModifiedBy>admin</cp:lastModifiedBy>
  <cp:revision>13</cp:revision>
  <dcterms:created xsi:type="dcterms:W3CDTF">2022-03-19T18:16:14Z</dcterms:created>
  <dcterms:modified xsi:type="dcterms:W3CDTF">2022-03-31T17:16:01Z</dcterms:modified>
</cp:coreProperties>
</file>