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80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25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4252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5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6531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01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074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57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75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25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42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93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1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55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9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35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5624F-8CAE-4597-BA00-632F8153491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DE2EA59-6630-4658-AA90-B4C7133E6B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36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644" y="141669"/>
            <a:ext cx="7960359" cy="1365160"/>
          </a:xfrm>
        </p:spPr>
        <p:txBody>
          <a:bodyPr/>
          <a:lstStyle/>
          <a:p>
            <a:pPr algn="ctr"/>
            <a:r>
              <a:rPr lang="ru-RU" sz="2400" dirty="0" smtClean="0"/>
              <a:t>Санкт-Петербургское государственное бюджетное профессиональное образовательное учреждение</a:t>
            </a:r>
            <a:br>
              <a:rPr lang="ru-RU" sz="2400" dirty="0" smtClean="0"/>
            </a:br>
            <a:r>
              <a:rPr lang="ru-RU" sz="2400" dirty="0" smtClean="0"/>
              <a:t> «Педагогический колледж №8»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8495" y="1506829"/>
            <a:ext cx="9131121" cy="5351171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занятию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учебной дисциплине ОП.02.Психология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 и основные понятия психологии развития и возрастной психологии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Лялина Наталия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Ахъядовна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65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31821"/>
            <a:ext cx="7766936" cy="491591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возрастной психологии</a:t>
            </a:r>
          </a:p>
          <a:p>
            <a:pPr algn="ctr"/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задачи возрастной психологии </a:t>
            </a:r>
          </a:p>
          <a:p>
            <a:pPr marL="342900" indent="-342900" algn="ctr">
              <a:buAutoNum type="arabicPeriod"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задачи возрастной психологии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079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5161" y="386366"/>
            <a:ext cx="7908842" cy="1815921"/>
          </a:xfrm>
        </p:spPr>
        <p:txBody>
          <a:bodyPr/>
          <a:lstStyle/>
          <a:p>
            <a:r>
              <a:rPr lang="ru-RU" dirty="0" smtClean="0"/>
              <a:t>Теоретические задачи возрастной психологии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6068" y="2318197"/>
            <a:ext cx="8217935" cy="3606085"/>
          </a:xfrm>
        </p:spPr>
        <p:txBody>
          <a:bodyPr>
            <a:normAutofit fontScale="92500"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изучение движущих сил, источников и механизмов психического развития на всем протяжении жизненного пути человека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периодизация психического развития в онтогенезе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возрастных особенностей и закономерностей протекания (возникновения, становления,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изменения) психических процессов;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установление возрастных возможностей, особенностей, закономерностей осуществления различных видов деятельности, усвоения знаний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исследование возрастного развития личности, в том числе в конкретных исторических условиях.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760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8794" y="283336"/>
            <a:ext cx="8295209" cy="1532585"/>
          </a:xfrm>
        </p:spPr>
        <p:txBody>
          <a:bodyPr/>
          <a:lstStyle/>
          <a:p>
            <a:pPr algn="l"/>
            <a:r>
              <a:rPr lang="ru-RU" sz="3200" dirty="0"/>
              <a:t>ПРАКТИЧЕСКИЕ ЗАДАЧИ </a:t>
            </a:r>
            <a:r>
              <a:rPr lang="ru-RU" sz="3200" dirty="0" smtClean="0"/>
              <a:t>ВОЗРАСТНОЙ ПСИХОЛОГИИ</a:t>
            </a:r>
            <a:r>
              <a:rPr lang="ru-RU" sz="3200" dirty="0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6823" y="1815921"/>
            <a:ext cx="8204817" cy="4636394"/>
          </a:xfrm>
        </p:spPr>
        <p:txBody>
          <a:bodyPr>
            <a:normAutofit fontScale="92500" lnSpcReduction="10000"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	возрастных	норм	психических	функций,	выявление психологических ресурсов и творческого потенциала человека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службы систематического контроля за ходом психического развития, психического здоровья детей, оказания помощи родителям в проблемных ситуациях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и клиническая диагностика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ыполнение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психологического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опровождения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помощи в кризисные периоды жизни человека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оптимальная организация учебно- образовательного процесса, непрерывного образования (в том числе ориентированного на людей среднего и пожилого возраста).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614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53792"/>
            <a:ext cx="7766936" cy="1236371"/>
          </a:xfrm>
        </p:spPr>
        <p:txBody>
          <a:bodyPr/>
          <a:lstStyle/>
          <a:p>
            <a:pPr algn="ctr"/>
            <a:r>
              <a:rPr lang="ru-RU" sz="3600" dirty="0" smtClean="0"/>
              <a:t>Место возрастной психологии в системе наук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0163" y="1970468"/>
            <a:ext cx="7483840" cy="444321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психология тесно связана с другими отраслями психологической науки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психология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Клиническая психология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психология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психология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психология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Дифференциальная психология</a:t>
            </a:r>
          </a:p>
          <a:p>
            <a:pPr algn="l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512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47730"/>
            <a:ext cx="7766936" cy="1609859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Основные понятия возрастной психологии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1957589"/>
            <a:ext cx="7766936" cy="4494726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процесс перехода из одного состояния в другое, более совершенное, переход от старого качественного состояния к новому качественному состоянию, от простого к сложному, от низшего к высшему.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ПСИХИКИ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закономерное изменение психических процессов во времени, выраженное в их количественных, качественных и структурных преобразованиях.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количественный аспект процессов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отличие развития от роста: рост сводится к количественным изменениям, а развитие характеризуется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качественными преобразованиями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появлением новообразований,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механизмов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процессов, структур.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198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4704" y="637932"/>
            <a:ext cx="7947480" cy="5492412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различать понятия развитие и созревание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СОЗРЕВАНИЕ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целого ряда зарубежных теорий возрастной психологии — важнейший фактор развития,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обусловливающий те или иные достижения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отечественная психология развития рассматривает СОЗРЕВАНИЕ как психофизиологический процесс последовательных возрастных изменений в центральной нервной системе и других системах организма, обеспечивающий условия для возникновения и реализации психических функций и накладывающий определенные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ограничения.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572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1831" y="0"/>
            <a:ext cx="7342172" cy="2485623"/>
          </a:xfrm>
        </p:spPr>
        <p:txBody>
          <a:bodyPr/>
          <a:lstStyle/>
          <a:p>
            <a:pPr algn="ctr"/>
            <a:r>
              <a:rPr lang="ru-RU" sz="3200" b="1" dirty="0"/>
              <a:t>ВЫДЕЛЕН РЯД ОСОБЕННОСТЕЙ</a:t>
            </a:r>
            <a:br>
              <a:rPr lang="ru-RU" sz="3200" b="1" dirty="0"/>
            </a:br>
            <a:r>
              <a:rPr lang="ru-RU" sz="3200" b="1" dirty="0"/>
              <a:t>ПРОЦЕССА РАЗВИТИЯ, ВАЖНЫХ </a:t>
            </a:r>
            <a:r>
              <a:rPr lang="ru-RU" sz="3200" b="1" dirty="0" smtClean="0"/>
              <a:t>ДЛЯ ПЕДАГОГИКИ И ПСИХОЛОГИИ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550" y="2080366"/>
            <a:ext cx="8810364" cy="4629527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Тенденция к качественному изменению и переходу на более совершенные уровни функционирования;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Необратимость развития (обратное развитие как полное восстановление того, что было раньше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невозможно;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Неравномерность развития (периоды резких качественных скачков сменяются постепенным накоплением количественных изменений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Зигзагообразность развития (связана с формированием принципиально новых структур, которые на начальных этапах функционирования работают в некоторых отношениях хуже, чем старые, например, при переходе от ползания к ходьбе ребенок перемещается в пространстве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медленнее иногда с ущербом для своего развития;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Гетерохронность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(разные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мозговые системы и функции созревают с разной скоростью и достигают полной зрелости на разных этапах индивидуального развития.</a:t>
            </a:r>
          </a:p>
          <a:p>
            <a:pPr algn="l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744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5008" y="270456"/>
            <a:ext cx="7998995" cy="3780380"/>
          </a:xfrm>
        </p:spPr>
        <p:txBody>
          <a:bodyPr/>
          <a:lstStyle/>
          <a:p>
            <a:pPr algn="ctr"/>
            <a:r>
              <a:rPr lang="ru-RU" sz="2800" dirty="0"/>
              <a:t>РАЗЛИЧАЮТ НЕСКОЛЬКО ВИДОВ ПСИХИЧЕСКОГО РАЗВИТИЯ:</a:t>
            </a:r>
            <a:br>
              <a:rPr lang="ru-RU" sz="2800" dirty="0"/>
            </a:br>
            <a:r>
              <a:rPr lang="ru-RU" sz="2800" dirty="0"/>
              <a:t>Ф</a:t>
            </a:r>
            <a:r>
              <a:rPr lang="ru-RU" sz="2800" dirty="0" smtClean="0"/>
              <a:t>илогенетическое.</a:t>
            </a:r>
            <a:br>
              <a:rPr lang="ru-RU" sz="2800" dirty="0" smtClean="0"/>
            </a:br>
            <a:r>
              <a:rPr lang="ru-RU" sz="2800" dirty="0" smtClean="0"/>
              <a:t>Онтогенетическое.</a:t>
            </a:r>
            <a:br>
              <a:rPr lang="ru-RU" sz="2800" dirty="0" smtClean="0"/>
            </a:br>
            <a:r>
              <a:rPr lang="ru-RU" sz="2800" dirty="0" smtClean="0"/>
              <a:t>Функциональное.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0005" y="3245477"/>
            <a:ext cx="8423997" cy="347729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ФИЛОГЕНЕЗ ПСИХИКИ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становление структур психики в ходе биологической эволюции вида или социокультурной истории человечества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 ПСИХИКИ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формирование психических структур в течение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отдельного человека. 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ФУНКЦИОНАЛГЕНЕЗ, ФУНКЦИОНАЛЬНОЕ РАЗВИТИЕ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ПСИХИКИ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психических функций; возникновение нового уровня решения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интеллектуальных, перцептивных,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мнемических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других задач, процесс овладения новыми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умственными действиями, понятиями, образами.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259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645" y="373487"/>
            <a:ext cx="7960358" cy="1815921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Важнейшее понятие психологии развития —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ВОЗРАСТ.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7583" y="2189408"/>
            <a:ext cx="8166420" cy="4668591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определяется как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РАЗВИТИЯ ИНДИВИДА В ОНТОГЕНЕЗЕ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ОБЪЕКТИВНАЯ,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ИЗМЕНЧИВАЯ,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ХРОНОЛОГИЧЕСКИ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СИМВОЛИЧЕСКИ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ФИКСИРОВАННАЯ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метода периодизации, от избранного основания (единицы периодизации) в разных психологических школах выделяют отличающиеся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возрасты.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592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87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ВОЗРАСТНАЯ ПСИХОЛОГИЯ </a:t>
            </a:r>
            <a:r>
              <a:rPr lang="ru-RU" dirty="0"/>
              <a:t>— это отрасль психологической науки, изучающая факты и закономерности развития человека, возрастную динамику его психики.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335628"/>
            <a:ext cx="8359602" cy="270573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изучения возрастной психологии — развивающийся, изменяющийся в онтогенезе нормальный, здоровый человек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 развития выделяет возрастные изменения в поведении людей и стремится объяснить эти изменения, раскрыть закономерности приобретения людьми опыта и знаний.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57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48496" y="231820"/>
            <a:ext cx="7495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внимания — «различные формы психической организации, типичные для отдельных периодов жизненного пути человека».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Возрастная психология ставит своей ГЛАВНОЙ ЗАДАЧЕЙ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целостного психического развития «на всем пространстве человеческой жизни от рождения до смерти», сверхзадача — изучение «изменяющегося, развивающегося индивида в изменяющемся мире».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ПРЕДМЕТ ВОЗРАСТНОЙ ПСИХОЛОГИИ — возрастные периоды развития, причины и механизмы перехода от одного возрастного периода к другому, общие закономерности и тенденции, темп и направленность психического развития в онтогенезе.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47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034" y="450761"/>
            <a:ext cx="8668696" cy="5306095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ВЫДЕЛЕНЫ СЛЕДУЮЩИЕ РАЗДЕЛЫ ВОЗРАСТНОЙ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ПСИХОЛОГИИ: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психология младенца,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психология раннего возраста, дошкольная психология, психология младшего школьника,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психология подростка,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психология юности,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психология среднего возраста,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психология старости (геронтопсихология).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58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0011" y="695459"/>
            <a:ext cx="7573992" cy="4452273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ВАЖНЕЙШЕЙ СОСТАВНОЙ ЧАСТЬЮ ВОЗРАСТНОЙ ПСИХОЛОГИИ БЫЛА И ОСТАЕТСЯ ДЕТСКАЯ ПСИХОЛОГИЯ.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34861" y="1493948"/>
            <a:ext cx="699322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Д.Б.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своей книге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детскую психологию» определил её предмет как изучение процесса становления «субъекта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многообразной человеческой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из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беспомощного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новорожденного».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4290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25003"/>
            <a:ext cx="7766936" cy="4722729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рубеже XIX—XX вв. возрастная психология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качестве детской психологии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выделилась в самостоятельную область знаний.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Вышедшая в 1882 г. книга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немецкого биолога Вильгельма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Тьерри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Прейера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Ргеуег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Душа ребенка» считается отправной точкой систематических научных исследований психического развития в детстве.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96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0250" y="1230359"/>
            <a:ext cx="7766936" cy="5015895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1920—1930-х гг. внешне наблюдаемое поведение ребенка стало основным объектом изучения с позиций КЛАССИЧЕСКОГО БИХЕВИОРИЗМА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Считалось важным установить реакции детей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возрастов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взрослых на идентичные стимулы, описать различия в реагировании на внешнюю среду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995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3493" y="669701"/>
            <a:ext cx="8050510" cy="575685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Исследователей всё больше начинают занимать вопросы о факторах, условиях и движущих силах развития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проникнуть в сущность детского развития реализовалось в переходе к методам сравнительного изучения психического развития в норме и патологии, методам кросс - культурного исследования, экспериментально-генетическим исследованиям и привело к созданию целого ряда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теорий – Зигмунда Фрейда, Эрика Эриксона,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Ж.Пиаже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736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5763" y="437883"/>
            <a:ext cx="8398240" cy="5950038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отечественной психологии основные задачи детской возрастной психологии были определены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Львом Семёновичем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Выготским (1896—1934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«Проблема возраста» он указал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необходимость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особенностей каждого возраста, основных типов нормального и анормального развития, структуры и динамики детского развития 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многообразии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47450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</TotalTime>
  <Words>729</Words>
  <Application>Microsoft Office PowerPoint</Application>
  <PresentationFormat>Широкоэкранный</PresentationFormat>
  <Paragraphs>105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Times New Roman</vt:lpstr>
      <vt:lpstr>Trebuchet MS</vt:lpstr>
      <vt:lpstr>Wingdings</vt:lpstr>
      <vt:lpstr>Wingdings 3</vt:lpstr>
      <vt:lpstr>Грань</vt:lpstr>
      <vt:lpstr>Санкт-Петербургское государственное бюджетное профессиональное образовательное учреждение  «Педагогический колледж №8»</vt:lpstr>
      <vt:lpstr>ВОЗРАСТНАЯ ПСИХОЛОГИЯ — это отрасль психологической науки, изучающая факты и закономерности развития человека, возрастную динамику его психики.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Теоретические задачи возрастной психологии</vt:lpstr>
      <vt:lpstr>ПРАКТИЧЕСКИЕ ЗАДАЧИ ВОЗРАСТНОЙ ПСИХОЛОГИИ:</vt:lpstr>
      <vt:lpstr>Место возрастной психологии в системе наук </vt:lpstr>
      <vt:lpstr>Основные понятия возрастной психологии</vt:lpstr>
      <vt:lpstr>Презентация PowerPoint</vt:lpstr>
      <vt:lpstr>ВЫДЕЛЕН РЯД ОСОБЕННОСТЕЙ ПРОЦЕССА РАЗВИТИЯ, ВАЖНЫХ ДЛЯ ПЕДАГОГИКИ И ПСИХОЛОГИИ </vt:lpstr>
      <vt:lpstr>РАЗЛИЧАЮТ НЕСКОЛЬКО ВИДОВ ПСИХИЧЕСКОГО РАЗВИТИЯ: Филогенетическое. Онтогенетическое. Функциональное. </vt:lpstr>
      <vt:lpstr>Важнейшее понятие психологии развития — ПСИХОЛОГИЧЕСКИЙ ВОЗРАСТ.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Санкт-Петербургское государственное бюджетное профессиональное образовательное учреждение «Педагогический колледж №8»</dc:title>
  <dc:creator>Vladimir</dc:creator>
  <cp:lastModifiedBy>Vladimir</cp:lastModifiedBy>
  <cp:revision>18</cp:revision>
  <dcterms:created xsi:type="dcterms:W3CDTF">2022-03-31T14:03:23Z</dcterms:created>
  <dcterms:modified xsi:type="dcterms:W3CDTF">2022-03-31T16:28:22Z</dcterms:modified>
</cp:coreProperties>
</file>