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73" r:id="rId13"/>
    <p:sldId id="271" r:id="rId14"/>
    <p:sldId id="267" r:id="rId15"/>
    <p:sldId id="268" r:id="rId16"/>
    <p:sldId id="274" r:id="rId17"/>
    <p:sldId id="269" r:id="rId18"/>
    <p:sldId id="27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DF98C-081E-403E-9152-59C944D0C4D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1793B-CC09-4FAB-9B46-607E4FF61E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57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4EC951-5CE6-4FD8-BEA5-6604C8F838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FB09246-59CD-4B99-89B3-7945E1D5B7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3BAD8B-7FCF-4E10-B081-364D61AE5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4D1E1C-CD18-4575-A1BC-BE4152BA0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4D09C2-A6E3-4F04-8026-CABC321EE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798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4C41F-F3AD-4ED7-B657-2A8877A60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EC68328-71FE-4934-85D6-3EC0C0DAC8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5A31DC-AD42-4C1C-9CF9-A5C9091DB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E90C10-2816-44E9-ADCC-702146B1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D5A9C5-D189-4E77-B2CD-EBE55A286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306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A7E4965-CEE7-4595-A371-00707FDD4B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6B460C9-9375-4447-8DA0-168DF11BE6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D3427A-74D3-4DB9-B207-68FC40C6E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1097B4-9E24-4952-89CF-DD84635D6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707035-8720-4BE3-830D-E2BA87BD9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944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7C4A50-479C-49E7-B167-78C1BEE50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4D3E7E-E2E1-497F-8BA2-02ACDEEC7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EBFA49-8564-400D-A57C-2BCDCDE80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AA7CF8-D0FA-4B82-A21D-604C6B522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0C8E88-A08D-4A23-9AC9-F8DFE6F5A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337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E53F21-A85F-4BDD-9CBC-3928019E6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A2FA9E-6E87-4ED8-8A25-38318B039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93D8B7-447C-46B9-8A2C-3C0EFA9D5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A91DE2-4B5B-4C37-8747-5DC65E3AE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CB7098-DD01-44D3-A6DD-A042C92C4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59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137803-240E-4939-BF49-00DF7356A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8FD37F-E7D7-4C3A-BE7A-B018BA7507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A830FC-757F-4B9D-B47E-86D01D99A4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7EAB9F-F540-4447-9713-81DE4C92E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65F13A-C116-4B46-BE9F-A54379DE4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6A4438-B6EA-4252-878C-CE9D1D958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393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7C5782-D4E0-4545-B9F1-079E1B407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40B464-F750-4D31-ABDF-A16B4C5581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D684C8-DB0B-4AF3-93A9-BD1ED588CF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1529A27-8F03-422B-A6C8-E75FF9F910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E938560-BF60-47EE-A0BF-917C3C7A3F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AC45660-E4B2-4385-82D7-1B453476F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B0815B4-AA81-41D9-BC9E-4253924FC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7F3D2F8-E9F7-4EE5-A5AC-420D3BF37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08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629CE5-E513-462C-83C9-73FFA4DDD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14748B9-4793-41AD-9FCC-97A549FF9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C37A6DD-BC71-41E8-A64A-DB5E31E8E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0D429C4-2571-44D2-A95B-4A6D92E26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09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26990C6-8075-46F9-B6F4-5D059B269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27666D5-AF32-481B-B1EA-A2777D900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1FF26BB-FE4E-4507-B539-A90F0C432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38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ADA263-AE94-44B3-A711-C14BE487D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A24C4E-3FC0-4DA2-AD43-B804B5D92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DACDFB-3B7B-4876-8099-7F57F3D96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5274C0-923A-4A8E-9AE8-BBA1CDF59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DDDC555-D4FD-4CFF-9144-18784C9FA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A0E902-AE41-4C8C-86D4-D2BCF7BD7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266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DA3B86-1B86-485E-8706-35443E365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0384271-758B-416D-8DF8-49120F545A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658927-AEBF-4A40-8F6F-DBB07B05CD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434BD8-7E76-409C-97E6-A8B87B3EC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D09202-2555-4455-B23F-AEE6C1DE3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17DAB6-EECB-4177-AB6F-B4834504B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80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D8A6B8-743B-47BC-9FFF-ABE8C7382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BD7E62-5FDE-438D-9DE9-E2D0FED71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671643-A335-4AE4-B43D-FC81C23E2C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6CC39-F139-4E25-B7A1-D3A3EA3E4120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482E7A-11F8-4623-BF36-D867E7A320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7A779E-B77B-494F-90FB-866658A16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6F0BD-F145-4BDB-85D7-B201D6163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3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204F6-FAE9-4872-827D-234BC691CF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4AC280F-EC89-4407-A4BF-BD498E68DD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1E7B30-E1E1-4E7F-87BA-14C06DD12B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284"/>
            <a:ext cx="12192000" cy="694372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730A85D-09DB-4C3D-87B7-E237C007EA3F}"/>
              </a:ext>
            </a:extLst>
          </p:cNvPr>
          <p:cNvSpPr/>
          <p:nvPr/>
        </p:nvSpPr>
        <p:spPr>
          <a:xfrm>
            <a:off x="2900361" y="1247716"/>
            <a:ext cx="940117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 </a:t>
            </a:r>
            <a:b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«Мой веселый звонкий мяч».</a:t>
            </a:r>
            <a:endParaRPr lang="ru-RU" sz="60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CD9709-0FFA-4599-A12D-65E93F0D7C68}"/>
              </a:ext>
            </a:extLst>
          </p:cNvPr>
          <p:cNvSpPr txBox="1"/>
          <p:nvPr/>
        </p:nvSpPr>
        <p:spPr>
          <a:xfrm>
            <a:off x="3771899" y="5857875"/>
            <a:ext cx="7658100" cy="66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06000"/>
              </a:lnSpc>
              <a:spcAft>
                <a:spcPts val="800"/>
              </a:spcAft>
            </a:pPr>
            <a:br>
              <a:rPr lang="ru-RU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 Ефремов 2021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220DCF-5F2E-429A-B3F9-8EDE02FDEA36}"/>
              </a:ext>
            </a:extLst>
          </p:cNvPr>
          <p:cNvSpPr txBox="1"/>
          <p:nvPr/>
        </p:nvSpPr>
        <p:spPr>
          <a:xfrm>
            <a:off x="3900487" y="154842"/>
            <a:ext cx="740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МКДОУ «Детский сад №7 общеразвивающего вида»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C687BC-344B-48BB-853D-D89A410145B1}"/>
              </a:ext>
            </a:extLst>
          </p:cNvPr>
          <p:cNvSpPr txBox="1"/>
          <p:nvPr/>
        </p:nvSpPr>
        <p:spPr>
          <a:xfrm>
            <a:off x="9163050" y="4706214"/>
            <a:ext cx="2857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Родионова Анна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4160731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AAFC4E-1986-4102-BE7D-F76B9ECD37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475" y="0"/>
            <a:ext cx="12563475" cy="69818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EE29F0-8FC1-4353-9BA6-36C5E118628F}"/>
              </a:ext>
            </a:extLst>
          </p:cNvPr>
          <p:cNvSpPr txBox="1"/>
          <p:nvPr/>
        </p:nvSpPr>
        <p:spPr>
          <a:xfrm>
            <a:off x="2057400" y="354018"/>
            <a:ext cx="8077200" cy="527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Подвижная игра «Мяч в корзине»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7456E4-117A-423D-A86A-198F5175A018}"/>
              </a:ext>
            </a:extLst>
          </p:cNvPr>
          <p:cNvSpPr txBox="1"/>
          <p:nvPr/>
        </p:nvSpPr>
        <p:spPr>
          <a:xfrm>
            <a:off x="2705099" y="881406"/>
            <a:ext cx="7315201" cy="991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соразмерять силу броска с расстоянием.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94A37D1-18A5-4086-A78A-042AD50DA1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046" y="1876452"/>
            <a:ext cx="2771779" cy="36957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89E02FC-0878-4687-B64D-0D79D42B02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04" y="1757774"/>
            <a:ext cx="2771779" cy="36957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0431B28-6C56-4457-9C61-D7693F5691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087" y="3162295"/>
            <a:ext cx="2771779" cy="36957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5F41EBF-E6B3-47F4-95E1-2212268ABF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09" y="3130655"/>
            <a:ext cx="2771779" cy="36957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3065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376DF1-9246-4A44-AE28-EB21D195F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6224" y="0"/>
            <a:ext cx="1246822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BF473D-9B83-464E-9631-4BFDDD4BA5DE}"/>
              </a:ext>
            </a:extLst>
          </p:cNvPr>
          <p:cNvSpPr txBox="1"/>
          <p:nvPr/>
        </p:nvSpPr>
        <p:spPr>
          <a:xfrm>
            <a:off x="2705100" y="438150"/>
            <a:ext cx="9086850" cy="1212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Подвижная игра «Ловкие ручки»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lnSpc>
                <a:spcPct val="2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учить бросать, катать мяч в определенном направлении 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8D7D80C-CAFF-44F3-B478-D5BD6630D1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286" y="2603637"/>
            <a:ext cx="3086100" cy="411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1F5B2E2-4B71-42A1-8E14-EDD6ED8528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474" y="1898375"/>
            <a:ext cx="3086101" cy="41148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1F8D95F-5F6B-4A70-A701-7097533C16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661" y="2603635"/>
            <a:ext cx="3086102" cy="41148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5445655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376DF1-9246-4A44-AE28-EB21D195F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6224" y="0"/>
            <a:ext cx="1246822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BF473D-9B83-464E-9631-4BFDDD4BA5DE}"/>
              </a:ext>
            </a:extLst>
          </p:cNvPr>
          <p:cNvSpPr txBox="1"/>
          <p:nvPr/>
        </p:nvSpPr>
        <p:spPr>
          <a:xfrm>
            <a:off x="3668486" y="438150"/>
            <a:ext cx="8123464" cy="273696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b="1" dirty="0" lang="ru-RU" sz="320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Дидактическая игра «Катается -лежит»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dirty="0" lang="ru-RU" sz="240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Ребенок учится: соотносить объемные предметы с их плоскостными изображением; называть их форму – «Круг» «Шар»; определять форму практическим путем(объемную- катать, плоскую – положить на поверхность; </a:t>
            </a:r>
            <a:r>
              <a:rPr dirty="0" lang="ru-RU" sz="280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выделять</a:t>
            </a:r>
            <a:r>
              <a:rPr dirty="0" lang="ru-RU" sz="240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 шар из ряда предметов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FE54EB4-A463-42E4-B363-88DCEF62ED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9"/>
          <a:stretch/>
        </p:blipFill>
        <p:spPr>
          <a:xfrm>
            <a:off x="2814506" y="3141841"/>
            <a:ext cx="3143382" cy="3705067"/>
          </a:xfrm>
          <a:prstGeom prst="rect">
            <a:avLst/>
          </a:prstGeom>
          <a:effectLst>
            <a:softEdge rad="1397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73CF2AA-BEAA-413F-BA69-A4E577FBB0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12" y="3181009"/>
            <a:ext cx="2803588" cy="3665899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2777505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376DF1-9246-4A44-AE28-EB21D195F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6224" y="0"/>
            <a:ext cx="1246822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BF473D-9B83-464E-9631-4BFDDD4BA5DE}"/>
              </a:ext>
            </a:extLst>
          </p:cNvPr>
          <p:cNvSpPr txBox="1"/>
          <p:nvPr/>
        </p:nvSpPr>
        <p:spPr>
          <a:xfrm>
            <a:off x="3705225" y="438150"/>
            <a:ext cx="8086724" cy="2671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«Спрячем веселый мяч»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учится: ориентироваться в пространстве помещения, находить мяч, находящийся вне поля зрения; последовательно обследовать  помещение, в котором находится спрятанный мяч; понимать значение уменьшительно-ласкательного суффикс -чик-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B8A220A-0200-4357-90DD-6A83664CE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225" y="3109266"/>
            <a:ext cx="2579188" cy="3438918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2461402-E382-472A-ACE8-BD91811B88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716" y="3109266"/>
            <a:ext cx="2579188" cy="3438918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1559052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C25AC1A-0582-4ED0-B5AB-E58C17649B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874" y="0"/>
            <a:ext cx="12334874" cy="69532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8BA921-900D-4F19-B903-96D7D7F6AD1D}"/>
              </a:ext>
            </a:extLst>
          </p:cNvPr>
          <p:cNvSpPr txBox="1"/>
          <p:nvPr/>
        </p:nvSpPr>
        <p:spPr>
          <a:xfrm>
            <a:off x="3486150" y="245835"/>
            <a:ext cx="8115300" cy="93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Дидактическая игра « Найди мячик»</a:t>
            </a:r>
          </a:p>
          <a:p>
            <a:pPr marL="285750" indent="-285750" algn="ctr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различать предметы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AD3034-9CA6-44A7-9DFF-F54BF1A36A3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310" y="1438414"/>
            <a:ext cx="2599690" cy="34664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1041454-07B7-4481-BD3F-195004AA173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160" y="1535837"/>
            <a:ext cx="2599690" cy="34664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4277FD6-879C-448B-B67A-03FC884A54F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453" y="3310345"/>
            <a:ext cx="2537460" cy="33839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736A0D3-9E51-4D15-93D3-48E68E939EC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75" y="3429000"/>
            <a:ext cx="2522220" cy="33629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581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8202C1-4A78-434D-86EF-77528A0FD9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074" y="-33338"/>
            <a:ext cx="12411074" cy="69246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40446E-7D23-4264-A464-CC4E6250EFF1}"/>
              </a:ext>
            </a:extLst>
          </p:cNvPr>
          <p:cNvSpPr txBox="1"/>
          <p:nvPr/>
        </p:nvSpPr>
        <p:spPr>
          <a:xfrm>
            <a:off x="3400425" y="138084"/>
            <a:ext cx="4495642" cy="507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Индивидуальная работа лепка «Мячик для Тани»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6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умение скатывать комки пластилина между ладонями круговыми движениями. </a:t>
            </a:r>
          </a:p>
          <a:p>
            <a:pPr marL="342900" indent="-342900">
              <a:lnSpc>
                <a:spcPct val="106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доброжелательное отношение к игровым персонажам, вызывать сочувствие к ним и желание помочь;</a:t>
            </a:r>
          </a:p>
          <a:p>
            <a:pPr marL="342900" indent="-342900">
              <a:lnSpc>
                <a:spcPct val="106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интерес к лепке;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36FE38-123A-41BD-8461-9A884040CB0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437" y="138084"/>
            <a:ext cx="2934335" cy="39122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5E754E-AF29-423C-96A7-5301216BF53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977" y="2694016"/>
            <a:ext cx="3019425" cy="4025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9337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8202C1-4A78-434D-86EF-77528A0FD9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074" y="-33338"/>
            <a:ext cx="12411074" cy="69246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B6E8B2-2EE4-4E0C-8C6F-164CC3B8A724}"/>
              </a:ext>
            </a:extLst>
          </p:cNvPr>
          <p:cNvSpPr txBox="1"/>
          <p:nvPr/>
        </p:nvSpPr>
        <p:spPr>
          <a:xfrm>
            <a:off x="3552825" y="290484"/>
            <a:ext cx="4495642" cy="458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DB7B3-F9B2-45CA-B39E-FFF9624A766E}"/>
              </a:ext>
            </a:extLst>
          </p:cNvPr>
          <p:cNvSpPr txBox="1"/>
          <p:nvPr/>
        </p:nvSpPr>
        <p:spPr>
          <a:xfrm>
            <a:off x="3831771" y="290484"/>
            <a:ext cx="8207829" cy="277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 развитие мелкой моторики.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«Мяч в ладошках я кручу»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учится: производить круговые движения ладошками, прокатывая мяч по ним; развивать кисти рук и координацию движений; выполнять движения в ритме, заданной рифмовкой; понимать содержание рифмовки.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47610AC-7F61-40F2-AEBE-212B5C4BA1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583" y="3064128"/>
            <a:ext cx="2677160" cy="3569547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586EC4A-62C1-4AA2-9D2F-BFAD158BD1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41" y="3033289"/>
            <a:ext cx="2700289" cy="3600386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3032158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6C679B-FF3B-4ACC-9D8A-3FDC5A1429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91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C8880BE-DE86-4B44-B610-3846A156F343}"/>
              </a:ext>
            </a:extLst>
          </p:cNvPr>
          <p:cNvSpPr txBox="1"/>
          <p:nvPr/>
        </p:nvSpPr>
        <p:spPr>
          <a:xfrm>
            <a:off x="3743325" y="638175"/>
            <a:ext cx="8134350" cy="6230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Заключительный этап: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</a:pPr>
            <a:r>
              <a:rPr lang="ru-RU" sz="28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1.Итоговое мероприятие «Наша Таня…»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800"/>
              </a:spcAft>
            </a:pPr>
            <a:r>
              <a:rPr lang="ru-RU" sz="28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2.Консультация для родителей «Играйте вместе с детьми»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Анализируя проделанную работу можно сделать выводы: Тема разработанного проекта выбрана с учетом возрастных особенностей детей младшего возраста и объема информации, которая может быть ими воспринята. Отмечалась положительная реакция и эмоциональный отклик детей, проявляли интерес и желание играть.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747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6C679B-FF3B-4ACC-9D8A-3FDC5A1429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91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C8880BE-DE86-4B44-B610-3846A156F343}"/>
              </a:ext>
            </a:extLst>
          </p:cNvPr>
          <p:cNvSpPr txBox="1"/>
          <p:nvPr/>
        </p:nvSpPr>
        <p:spPr>
          <a:xfrm>
            <a:off x="3469821" y="256886"/>
            <a:ext cx="8134350" cy="1353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>
              <a:lnSpc>
                <a:spcPct val="106000"/>
              </a:lnSpc>
            </a:pPr>
            <a:r>
              <a:rPr lang="ru-RU" sz="32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Итоговое мероприятие «Наша Таня…»</a:t>
            </a:r>
            <a:endParaRPr lang="ru-RU" sz="3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FFECFA-760F-41FD-92EC-1E39CB1E5402}"/>
              </a:ext>
            </a:extLst>
          </p:cNvPr>
          <p:cNvSpPr txBox="1"/>
          <p:nvPr/>
        </p:nvSpPr>
        <p:spPr>
          <a:xfrm>
            <a:off x="7239000" y="933834"/>
            <a:ext cx="43651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обыгрывание стихотворения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А.Барто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«Наша Таня..»</a:t>
            </a:r>
          </a:p>
          <a:p>
            <a:pPr marL="342900" indent="-342900">
              <a:buAutoNum type="arabicPeriod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речь у детей</a:t>
            </a:r>
          </a:p>
          <a:p>
            <a:pPr marL="342900" indent="-342900">
              <a:buAutoNum type="arabicPeriod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умение слышать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468167-F0D4-4850-AE17-6D7FDCE4F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354" y="3429000"/>
            <a:ext cx="2478882" cy="3305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B5C6B52-B532-4E82-BCC6-350E53E6FB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014" y="3429000"/>
            <a:ext cx="2525315" cy="33670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AF357C1-8DB2-4AAF-A925-E1A0F0BDB9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450" y="933834"/>
            <a:ext cx="2525316" cy="3367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8322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204F6-FAE9-4872-827D-234BC691CF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4AC280F-EC89-4407-A4BF-BD498E68DD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1E7B30-E1E1-4E7F-87BA-14C06DD12B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"/>
            <a:ext cx="12192000" cy="69437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9FDD76-AE35-4D6B-B19D-88A6747A547B}"/>
              </a:ext>
            </a:extLst>
          </p:cNvPr>
          <p:cNvSpPr txBox="1"/>
          <p:nvPr/>
        </p:nvSpPr>
        <p:spPr>
          <a:xfrm>
            <a:off x="3400424" y="1384329"/>
            <a:ext cx="86010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первой младшей группе «Чебурашки»</a:t>
            </a:r>
          </a:p>
          <a:p>
            <a:pPr algn="ctr"/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познавательный, игровой.</a:t>
            </a:r>
          </a:p>
          <a:p>
            <a:pPr algn="ctr"/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краткосрочный (две недели). Январь 2021</a:t>
            </a:r>
          </a:p>
        </p:txBody>
      </p:sp>
    </p:spTree>
    <p:extLst>
      <p:ext uri="{BB962C8B-B14F-4D97-AF65-F5344CB8AC3E}">
        <p14:creationId xmlns:p14="http://schemas.microsoft.com/office/powerpoint/2010/main" val="1195091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4A7243-4787-4185-B9F8-BE768C3BC6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C12F17A-EAC2-46E0-B7A7-9138C1E0CFA8}"/>
              </a:ext>
            </a:extLst>
          </p:cNvPr>
          <p:cNvSpPr/>
          <p:nvPr/>
        </p:nvSpPr>
        <p:spPr>
          <a:xfrm>
            <a:off x="3343275" y="683583"/>
            <a:ext cx="752475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6600" b="1" cap="none" spc="0" dirty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</a:t>
            </a:r>
            <a:r>
              <a:rPr lang="ru-RU" sz="5400" b="1" cap="none" spc="0" dirty="0">
                <a:ln/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проекта: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674083-CAF6-4FC2-ACDB-E0973D644E18}"/>
              </a:ext>
            </a:extLst>
          </p:cNvPr>
          <p:cNvSpPr txBox="1"/>
          <p:nvPr/>
        </p:nvSpPr>
        <p:spPr>
          <a:xfrm>
            <a:off x="5305425" y="2134479"/>
            <a:ext cx="7619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 2-3 лет;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воспитанников; </a:t>
            </a:r>
          </a:p>
        </p:txBody>
      </p:sp>
    </p:spTree>
    <p:extLst>
      <p:ext uri="{BB962C8B-B14F-4D97-AF65-F5344CB8AC3E}">
        <p14:creationId xmlns:p14="http://schemas.microsoft.com/office/powerpoint/2010/main" val="1157718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F7E0EC4-BE65-44AE-9557-11D096743E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9135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374CA70-083D-453C-9D06-A1A789D64737}"/>
              </a:ext>
            </a:extLst>
          </p:cNvPr>
          <p:cNvSpPr/>
          <p:nvPr/>
        </p:nvSpPr>
        <p:spPr>
          <a:xfrm>
            <a:off x="4178686" y="139366"/>
            <a:ext cx="73207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859A66-0FD3-4D4A-B3E8-4C686EE01FA8}"/>
              </a:ext>
            </a:extLst>
          </p:cNvPr>
          <p:cNvSpPr txBox="1"/>
          <p:nvPr/>
        </p:nvSpPr>
        <p:spPr>
          <a:xfrm>
            <a:off x="3581404" y="927274"/>
            <a:ext cx="8515349" cy="5930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Важнейшей составной частью образовательной среды являются игра и игрушка. Игрушки для ребенка - та «среда», которая позволяет исследовать окружающий мир, формировать и реализовывать творческие способности, выражать чувства; игрушки учат общаться и познавать себя. Подбор игрушек - дело серьезное и ответственное. От успешного решения этой проблемы зависят настроение ребенка и прогресс в его развитии. Сами по себе игрушки ничего для ребенка не будут значить, если он не знает, как и во что с ними играть.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мячами, воздушными шарами, пластмассовыми шариками имеют большую педагогическую ценность. Они способствуют развитию двигательных функций, ловкости, координации движения, развития зрительного сосредоточения на предмете, глазомеру, эмоциональному и деловому общению, развитие сенсорного восприятия, речи и мышления.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Усложнение задач достигается за счет увеличения количества мячей (шаров) изменения их по величине (большой-маленький), по цвету.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ребенка должны быть мячи разных размеров (большой, средний, маленький), разной фактуры (резиновые, пластмассовые, деревянные).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491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D3ECA2F-728C-46DC-922C-0D2DD6E09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07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7083784-992B-4779-A872-0566CE7659D2}"/>
              </a:ext>
            </a:extLst>
          </p:cNvPr>
          <p:cNvSpPr/>
          <p:nvPr/>
        </p:nvSpPr>
        <p:spPr>
          <a:xfrm>
            <a:off x="3450083" y="453985"/>
            <a:ext cx="4753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Цели проекта: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FB1B92-8AC6-4325-AC81-694CEF02529F}"/>
              </a:ext>
            </a:extLst>
          </p:cNvPr>
          <p:cNvSpPr txBox="1"/>
          <p:nvPr/>
        </p:nvSpPr>
        <p:spPr>
          <a:xfrm>
            <a:off x="6226793" y="1322606"/>
            <a:ext cx="5943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расширять представления детей об окружающем мире, познакомить детей с «мячиком», формировать знания о свойствах, качествах и функциональным назначении.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D061267-E5A5-4467-BFA2-F7EAA233D022}"/>
              </a:ext>
            </a:extLst>
          </p:cNvPr>
          <p:cNvSpPr/>
          <p:nvPr/>
        </p:nvSpPr>
        <p:spPr>
          <a:xfrm>
            <a:off x="3428476" y="3134738"/>
            <a:ext cx="52918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8A5856-22A7-4713-AA2A-AA71875C2A01}"/>
              </a:ext>
            </a:extLst>
          </p:cNvPr>
          <p:cNvSpPr txBox="1"/>
          <p:nvPr/>
        </p:nvSpPr>
        <p:spPr>
          <a:xfrm>
            <a:off x="6403005" y="3971925"/>
            <a:ext cx="5591175" cy="2620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4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Ознакомить детей с мячами и их свойствами </a:t>
            </a:r>
            <a:r>
              <a:rPr lang="ru-RU" sz="2400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(форма, качество, размер)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4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ручную ловкость, овладеть необходимыми навыками и умениями при игре с мячом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Развивать речевую активность детей. </a:t>
            </a:r>
          </a:p>
        </p:txBody>
      </p:sp>
    </p:spTree>
    <p:extLst>
      <p:ext uri="{BB962C8B-B14F-4D97-AF65-F5344CB8AC3E}">
        <p14:creationId xmlns:p14="http://schemas.microsoft.com/office/powerpoint/2010/main" val="1630052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5C76B52-83AD-4E00-B815-484D9BC0E0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9135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74C609A-6805-4F06-884F-E9961AA151F2}"/>
              </a:ext>
            </a:extLst>
          </p:cNvPr>
          <p:cNvSpPr/>
          <p:nvPr/>
        </p:nvSpPr>
        <p:spPr>
          <a:xfrm>
            <a:off x="2913453" y="528935"/>
            <a:ext cx="899316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результат: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69F86E-8747-474A-AAF3-FA48EB7144EC}"/>
              </a:ext>
            </a:extLst>
          </p:cNvPr>
          <p:cNvSpPr txBox="1"/>
          <p:nvPr/>
        </p:nvSpPr>
        <p:spPr>
          <a:xfrm>
            <a:off x="3876675" y="1838325"/>
            <a:ext cx="7505700" cy="403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усвоение существительного с обобщающим понятием «мячик»;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активно и доброжелательно взаимодействовать с педагогом;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развитие речевой активности детей в различных видах деятельности;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вовлечение родителей в педагогический процесс ДОУ; </a:t>
            </a:r>
          </a:p>
        </p:txBody>
      </p:sp>
    </p:spTree>
    <p:extLst>
      <p:ext uri="{BB962C8B-B14F-4D97-AF65-F5344CB8AC3E}">
        <p14:creationId xmlns:p14="http://schemas.microsoft.com/office/powerpoint/2010/main" val="1607898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3D388E-7E23-491F-B1A2-59D3CBEB08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5EC313-44ED-43A9-ACE9-8DDBAACE03EB}"/>
              </a:ext>
            </a:extLst>
          </p:cNvPr>
          <p:cNvSpPr/>
          <p:nvPr/>
        </p:nvSpPr>
        <p:spPr>
          <a:xfrm>
            <a:off x="3309221" y="862042"/>
            <a:ext cx="8297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семьей: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BC38FC-255B-4CBC-8B7B-8E0D3A97AE7E}"/>
              </a:ext>
            </a:extLst>
          </p:cNvPr>
          <p:cNvSpPr txBox="1"/>
          <p:nvPr/>
        </p:nvSpPr>
        <p:spPr>
          <a:xfrm>
            <a:off x="3857625" y="1976140"/>
            <a:ext cx="7648575" cy="4019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Беседа с родителями на тему: Как я играю дома.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Консультация «Играйте вместе с детьми».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Памятка «Убираю игрушки сам». </a:t>
            </a: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Папка передвижка «Игры детей раннего возраста».</a:t>
            </a:r>
          </a:p>
        </p:txBody>
      </p:sp>
    </p:spTree>
    <p:extLst>
      <p:ext uri="{BB962C8B-B14F-4D97-AF65-F5344CB8AC3E}">
        <p14:creationId xmlns:p14="http://schemas.microsoft.com/office/powerpoint/2010/main" val="3176710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D28BA4B-CAE3-4E8E-9F9D-64582CA3B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1CE88C0-043E-4B2B-9D93-7198630DAE1E}"/>
              </a:ext>
            </a:extLst>
          </p:cNvPr>
          <p:cNvSpPr/>
          <p:nvPr/>
        </p:nvSpPr>
        <p:spPr>
          <a:xfrm>
            <a:off x="4124325" y="568483"/>
            <a:ext cx="604832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03AF11-329A-43EE-9F67-88F7D3D99E6B}"/>
              </a:ext>
            </a:extLst>
          </p:cNvPr>
          <p:cNvSpPr txBox="1"/>
          <p:nvPr/>
        </p:nvSpPr>
        <p:spPr>
          <a:xfrm>
            <a:off x="4124325" y="1782683"/>
            <a:ext cx="7286625" cy="3292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этап: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6000"/>
              </a:lnSpc>
              <a:buFont typeface="+mj-lt"/>
              <a:buAutoNum type="arabicPeriod"/>
            </a:pPr>
            <a: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Постановка цели и задач, содержание проекта,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результата. </a:t>
            </a:r>
          </a:p>
          <a:p>
            <a:pPr marL="342900" lvl="0" indent="-342900">
              <a:lnSpc>
                <a:spcPct val="106000"/>
              </a:lnSpc>
              <a:buFont typeface="+mj-lt"/>
              <a:buAutoNum type="arabicPeriod"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Подбор дидактического материала.</a:t>
            </a:r>
          </a:p>
          <a:p>
            <a:pPr marL="342900" lvl="0" indent="-342900">
              <a:lnSpc>
                <a:spcPct val="106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Беседа с родителями на тему «Как я играю дома»</a:t>
            </a:r>
          </a:p>
        </p:txBody>
      </p:sp>
    </p:spTree>
    <p:extLst>
      <p:ext uri="{BB962C8B-B14F-4D97-AF65-F5344CB8AC3E}">
        <p14:creationId xmlns:p14="http://schemas.microsoft.com/office/powerpoint/2010/main" val="424447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A6686A-5EEE-4E86-BC88-6414B20FCA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1049" y="0"/>
            <a:ext cx="1286827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C81D5A-3024-4468-B62D-913AFB5C017A}"/>
              </a:ext>
            </a:extLst>
          </p:cNvPr>
          <p:cNvSpPr txBox="1"/>
          <p:nvPr/>
        </p:nvSpPr>
        <p:spPr>
          <a:xfrm>
            <a:off x="4152900" y="225290"/>
            <a:ext cx="7610475" cy="1535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 этап реализация проекта: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игра «Разложи мячи в корзинки»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801F26-8FCC-4C05-9587-E354B51B46BA}"/>
              </a:ext>
            </a:extLst>
          </p:cNvPr>
          <p:cNvSpPr txBox="1"/>
          <p:nvPr/>
        </p:nvSpPr>
        <p:spPr>
          <a:xfrm>
            <a:off x="7829549" y="1600200"/>
            <a:ext cx="4257675" cy="4650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1.Группировать игрушки по признаку цвета (синие, желтые). 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2.Понимать значение прилагательных «одинаковый», «такой же», «синий».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3.Закрепить знание основных цветов (желтый, синий).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Находить по слову взрослого предметы такого же цвета.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C0B25BE-C63A-464A-8619-D82410D93E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039" y="3800567"/>
            <a:ext cx="2207419" cy="2943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A655B5E-7169-4726-B014-3F66697F1F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944" y="3752306"/>
            <a:ext cx="2207420" cy="299148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666BEA1-AA5B-4436-B56C-78A142B0CD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99" y="1760390"/>
            <a:ext cx="2257375" cy="300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32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779</Words>
  <Application>Microsoft Office PowerPoint</Application>
  <PresentationFormat>Широкоэкранный</PresentationFormat>
  <Paragraphs>73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rodionova.anna.1997@icloud.com</dc:creator>
  <cp:lastModifiedBy>rodionova.anna.1997@icloud.com</cp:lastModifiedBy>
  <cp:revision>21</cp:revision>
  <dcterms:created xsi:type="dcterms:W3CDTF">2021-02-25T16:58:22Z</dcterms:created>
  <dcterms:modified xsi:type="dcterms:W3CDTF">2021-04-23T10:51:54Z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533590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