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5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653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8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98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0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88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6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42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19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88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387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03785-BE02-4519-9DE1-B40061F59DF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07549-1764-45FD-8FA5-41445C6F4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22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673" y="327546"/>
            <a:ext cx="11354936" cy="791571"/>
          </a:xfrm>
        </p:spPr>
        <p:txBody>
          <a:bodyPr>
            <a:normAutofit/>
          </a:bodyPr>
          <a:lstStyle/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В течение марта 2022г.  мной была проведена непосредственно-образовательная деятельность по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художественно-эстетическому 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воспитанию в ДОО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0" y="1460311"/>
            <a:ext cx="7833815" cy="514520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Структура НОД построена на основе </a:t>
            </a:r>
            <a:r>
              <a:rPr dirty="0" err="1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деятельностного</a:t>
            </a:r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 подхода, она состоит из:</a:t>
            </a:r>
            <a:r>
              <a:rPr b="1"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21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1. Вводной части (создание игровой, проблемной ситуации, целевой установки, мотивации); </a:t>
            </a:r>
          </a:p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2. Основной части (активная деятельность детей, которая реализуется через детские виды деятельности. Решаются все проблемные вопросы); </a:t>
            </a:r>
          </a:p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3. Заключительной части (анализ результатов деятельности, рефлексия, подведение итогов).</a:t>
            </a:r>
          </a:p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Чтобы дети включились в деятельность, я привлекаю воспитанников мотивацией, чтобы удержать интерес, увлечённость для достижения поставленных целей. </a:t>
            </a:r>
            <a:r>
              <a:rPr dirty="0" lang="ru-RU" smtClean="0" sz="2100">
                <a:latin charset="0" panose="02020603050405020304" pitchFamily="18" typeface="Times New Roman"/>
                <a:cs charset="0" panose="02020603050405020304" pitchFamily="18" typeface="Times New Roman"/>
              </a:rPr>
              <a:t>Особое </a:t>
            </a:r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внимание   уделяется интеграции образовательных областей: познавательной, игровой, коммуникативной, художественно-эстетической, физической.  Развитию восприятия художественных образов и слова. </a:t>
            </a:r>
          </a:p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Таким образом можно сделать вывод, что </a:t>
            </a:r>
            <a:r>
              <a:rPr dirty="0" lang="ru-RU" smtClean="0" sz="2100">
                <a:latin charset="0" panose="02020603050405020304" pitchFamily="18" typeface="Times New Roman"/>
                <a:cs charset="0" panose="02020603050405020304" pitchFamily="18" typeface="Times New Roman"/>
              </a:rPr>
              <a:t>непосредственная </a:t>
            </a:r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образовательная деятельность обеспечивает активность детей, взаимодействие и общение, накопление детьми определенной информации об окружающем мире, поиск и экспериментирование. </a:t>
            </a:r>
          </a:p>
          <a:p>
            <a:pPr algn="l"/>
            <a:r>
              <a:rPr dirty="0" lang="ru-RU" sz="21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Можно проследить мысль, что дошкольники    обучаются так, что они об этом не догадываются. Это и является главной целью организации моего НОД. </a:t>
            </a:r>
          </a:p>
          <a:p>
            <a:pPr algn="l"/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" r="51"/>
          <a:stretch/>
        </p:blipFill>
        <p:spPr>
          <a:xfrm rot="6049326">
            <a:off x="8190834" y="2039050"/>
            <a:ext cx="3431078" cy="338084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  <p:extLst>
      <p:ext uri="{BB962C8B-B14F-4D97-AF65-F5344CB8AC3E}">
        <p14:creationId xmlns:p14="http://schemas.microsoft.com/office/powerpoint/2010/main" val="199060503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99387" y="2839975"/>
            <a:ext cx="4411444" cy="33085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582" y="150125"/>
            <a:ext cx="11580364" cy="1903457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в средней группе «Василёк»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«Птички на кормушке клюют зёрнышки»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лепить птичку комбинированным способом, передавая характерные особенности птиц. Воспитывать любовь и заботу о птицах.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0617" y="2856307"/>
            <a:ext cx="4326498" cy="32448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6315" y="2863557"/>
            <a:ext cx="4384492" cy="328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7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70" y="365125"/>
            <a:ext cx="10562230" cy="2268893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рисование в старшей группе «Гнёздышко»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ема: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изображать сказочные домики. Воспитывать желание помогать ближнему.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вступительной части занятия дети играли в игру «На полянке расцвели цветы»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воспитывать в детях доброжелательные чувства в коллективе, умение выразить словами комплимент товарищу. Дети узнали много разных добрых слов, улыбались, когда услышали комплименты о себе.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0" y="2789833"/>
            <a:ext cx="4734242" cy="35506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685" y="2829202"/>
            <a:ext cx="4681751" cy="351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НОД аппликация в старшей группе «Колокольчик»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Тема: «Подснежник в вазе»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Цель: учить детей вырезать части цветка </a:t>
            </a:r>
            <a:r>
              <a:rPr dirty="0" err="1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подсежника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, вазу,  из бумаги сложенной пополам. Продолжать учить аккуратно приклеивать формы. Развивать мелкую моторику рук. Воспитывать бережное отношение к природе.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-2"/>
          <a:stretch/>
        </p:blipFill>
        <p:spPr>
          <a:xfrm rot="5400000">
            <a:off x="-63885" y="2210820"/>
            <a:ext cx="4186863" cy="41509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" r="26"/>
          <a:stretch/>
        </p:blipFill>
        <p:spPr>
          <a:xfrm rot="5400000">
            <a:off x="3631136" y="2796072"/>
            <a:ext cx="4241453" cy="30350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58" r="-32"/>
          <a:stretch/>
        </p:blipFill>
        <p:spPr>
          <a:xfrm rot="5400000">
            <a:off x="7674568" y="1987694"/>
            <a:ext cx="4100059" cy="46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0466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1"/>
            <a:ext cx="11094493" cy="928048"/>
          </a:xfrm>
        </p:spPr>
        <p:txBody>
          <a:bodyPr>
            <a:normAutofit fontScale="90000"/>
          </a:bodyPr>
          <a:lstStyle/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НОД рисование в подготовительной группе «Малинка, «Брусничка»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Тема: «Сказочная гжель»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Цель: познакомить с промыслом гжельской посуды, элементами росписи. Учить рисовать гжельскую тарелочку. Развивать чувство цвета, эстетический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вкус.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 Воспитывать интерес к народному творчеству.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" r="14"/>
          <a:stretch/>
        </p:blipFill>
        <p:spPr>
          <a:xfrm>
            <a:off x="7232746" y="1237579"/>
            <a:ext cx="4062458" cy="23959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" r="-17"/>
          <a:stretch/>
        </p:blipFill>
        <p:spPr>
          <a:xfrm rot="5400000">
            <a:off x="6141868" y="3902856"/>
            <a:ext cx="2829193" cy="27480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4" r="28"/>
          <a:stretch/>
        </p:blipFill>
        <p:spPr>
          <a:xfrm rot="5400000">
            <a:off x="2145678" y="3968492"/>
            <a:ext cx="2995711" cy="27833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-12"/>
          <a:stretch/>
        </p:blipFill>
        <p:spPr>
          <a:xfrm rot="5400000">
            <a:off x="986132" y="1523227"/>
            <a:ext cx="2412838" cy="1807833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" t="-846"/>
          <a:stretch/>
        </p:blipFill>
        <p:spPr>
          <a:xfrm rot="5400000">
            <a:off x="4232961" y="1238038"/>
            <a:ext cx="2534173" cy="25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0700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рисование в старшей группе «Гнёздышко»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«Сказочная гжель»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с промыслом гжельской посуды, элементами росписи. Учить рисовать гжельскую тарелочку. Развивать чувство цвета, эстетический вкус. Воспитывать интерес к народному творчеству.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1485" y="2860507"/>
            <a:ext cx="4049811" cy="30373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3839" y="2849443"/>
            <a:ext cx="4062458" cy="30468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07258" y="2849445"/>
            <a:ext cx="4062457" cy="304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4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НОД аппликация в средней группе «Василёк»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Тема: «Барашки пасутся на лугу»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Цель: учить детей отрывать из салфетки кусочки, сминать комочки и приклеивать их на поверхность, изображая шерсть. Развивать мелкую моторику пальцев рук. Воспитывать внимание, фантазию, творчество, интерес к ручному труду.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Объект 6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5" r="57"/>
          <a:stretch/>
        </p:blipFill>
        <p:spPr>
          <a:xfrm rot="5400000">
            <a:off x="-92422" y="3111588"/>
            <a:ext cx="3963686" cy="320563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747" y="3332689"/>
            <a:ext cx="4194411" cy="31458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 r="34"/>
          <a:stretch/>
        </p:blipFill>
        <p:spPr>
          <a:xfrm rot="5400000">
            <a:off x="7907743" y="3074909"/>
            <a:ext cx="3503511" cy="330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1098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НОД  лепка в старшей группе «Колокольчик»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Тема:  «Кувшинчик и тарелка по сказке «Лиса и журавль»»</a:t>
            </a:r>
            <a:b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Цель: учить детей лепить кувшинчик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и тарелку передавая их форму. Закреплять приёмы лепки раскатывать пластилин между ладонями круговыми и прямыми движениями, вдавливание, сглаживание. Развивать мелкую моторику пальцев рук.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" t="-1120"/>
          <a:stretch/>
        </p:blipFill>
        <p:spPr>
          <a:xfrm rot="5400000">
            <a:off x="-142245" y="2557940"/>
            <a:ext cx="3949741" cy="36378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412" y="2255641"/>
            <a:ext cx="3033958" cy="40452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167" y="2193485"/>
            <a:ext cx="3080576" cy="410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26810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239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В течение марта 2022г.  мной была проведена непосредственно-образовательная деятельность по художественно-эстетическому воспитанию в ДОО</vt:lpstr>
      <vt:lpstr>НОД в средней группе «Василёк» Тема: «Птички на кормушке клюют зёрнышки» Цель: учить детей лепить птичку комбинированным способом, передавая характерные особенности птиц. Воспитывать любовь и заботу о птицах. </vt:lpstr>
      <vt:lpstr>НОД рисование в старшей группе «Гнёздышко» Тема: «Заюшкина избушка» Цель: учить изображать сказочные домики. Воспитывать желание помогать ближнему.  В вступительной части занятия дети играли в игру «На полянке расцвели цветы» Цель: воспитывать в детях доброжелательные чувства в коллективе, умение выразить словами комплимент товарищу. Дети узнали много разных добрых слов, улыбались, когда услышали комплименты о себе.  </vt:lpstr>
      <vt:lpstr>НОД аппликация в старшей группе «Колокольчик» Тема: «Подснежник в вазе» Цель: учить детей вырезать части цветка подсежника, вазу,  из бумаги сложенной пополам. Продолжать учить аккуратно приклеивать формы. Развивать мелкую моторику рук. Воспитывать бережное отношение к природе.</vt:lpstr>
      <vt:lpstr>НОД рисование в подготовительной группе «Малинка, «Брусничка» Тема: «Сказочная гжель» Цель: познакомить с промыслом гжельской посуды, элементами росписи. Учить рисовать гжельскую тарелочку. Развивать чувство цвета, эстетический вкус. Воспитывать интерес к народному творчеству.</vt:lpstr>
      <vt:lpstr>НОД рисование в старшей группе «Гнёздышко» Тема: «Сказочная гжель» Цель: познакомить с промыслом гжельской посуды, элементами росписи. Учить рисовать гжельскую тарелочку. Развивать чувство цвета, эстетический вкус. Воспитывать интерес к народному творчеству.</vt:lpstr>
      <vt:lpstr>НОД аппликация в средней группе «Василёк» Тема: «Барашки пасутся на лугу» Цель: учить детей отрывать из салфетки кусочки, сминать комочки и приклеивать их на поверхность, изображая шерсть. Развивать мелкую моторику пальцев рук. Воспитывать внимание, фантазию, творчество, интерес к ручному труду.</vt:lpstr>
      <vt:lpstr>НОД  лепка в старшей группе «Колокольчик» Тема:  «Кувшинчик и тарелка по сказке «Лиса и журавль»» Цель: учить детей лепить кувшинчик и тарелку передавая их форму. Закреплять приёмы лепки раскатывать пластилин между ладонями круговыми и прямыми движениями, вдавливание, сглаживание. Развивать мелкую моторику пальцев рук.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dcterms:created xsi:type="dcterms:W3CDTF">2022-03-29T09:15:28Z</dcterms:created>
  <dcterms:modified xsi:type="dcterms:W3CDTF">2022-03-31T10:06:00Z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456605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