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tags" Target="tags/tag1.xml" /><Relationship Id="rId17" Type="http://schemas.openxmlformats.org/officeDocument/2006/relationships/presProps" Target="presProps.xml" /><Relationship Id="rId18" Type="http://schemas.openxmlformats.org/officeDocument/2006/relationships/viewProps" Target="viewProps.xml" /><Relationship Id="rId19" Type="http://schemas.openxmlformats.org/officeDocument/2006/relationships/theme" Target="theme/theme1.xml" /><Relationship Id="rId2" Type="http://schemas.openxmlformats.org/officeDocument/2006/relationships/slide" Target="slides/slide1.xml" /><Relationship Id="rId20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iming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1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2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3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4.jpeg" /><Relationship Id="rId3" Type="http://schemas.openxmlformats.org/officeDocument/2006/relationships/image" Target="../media/image15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6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3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4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5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6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7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8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9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0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285992"/>
            <a:ext cx="692948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Неделя театра</a:t>
            </a:r>
            <a:endParaRPr lang="ru-RU" sz="7200" b="1" cap="none" spc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 descr="IMG_20220324_12134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2918"/>
            <a:ext cx="9072594" cy="5427055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 descr="IMG_20220324_1013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17021"/>
            <a:ext cx="9144000" cy="4223958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 descr="IMG-20220324-WA00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 descr="IMG-20220329-WA00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714356"/>
            <a:ext cx="4232684" cy="5643578"/>
          </a:xfrm>
          <a:prstGeom prst="rect">
            <a:avLst/>
          </a:prstGeom>
        </p:spPr>
      </p:pic>
      <p:pic>
        <p:nvPicPr>
          <p:cNvPr id="4" name="Рисунок 3" descr="IMG-20220329-WA00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714356"/>
            <a:ext cx="4143404" cy="5524538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 descr="IMG-20220323-WA006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375024"/>
            <a:ext cx="8143932" cy="6107949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 descr="IMG_20220323_0922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232"/>
            <a:ext cx="9144000" cy="5183813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 descr="IMG_20220323_1230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17021"/>
            <a:ext cx="9144000" cy="4223958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 descr="IMG-20220323-WA00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714356"/>
            <a:ext cx="8143932" cy="5572116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 descr="IMG_20220324_12244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7098"/>
            <a:ext cx="9144000" cy="4823804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 descr="IMG-20220323-WA006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571480"/>
            <a:ext cx="7524771" cy="5643578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 descr="IMG-20220323-WA005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005" y="839348"/>
            <a:ext cx="7262895" cy="5447172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 descr="IMG-20220323-WA00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928670"/>
            <a:ext cx="6858016" cy="5143512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 descr="IMG_20220324_1033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0108"/>
            <a:ext cx="9144000" cy="4786346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image" Target="../media/image2.jpeg" /></Relationships>
</file>

<file path=ppt/theme/theme1.xml><?xml version="1.0" encoding="utf-8"?>
<a:theme xmlns:r="http://schemas.openxmlformats.org/officeDocument/2006/relationships"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Arial"/>
        <a:cs typeface="Arial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Arial"/>
        <a:cs typeface="Arial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Template>Trek</Template>
  <Company/>
  <PresentationFormat>On-screen Show (4:3)</PresentationFormat>
  <Paragraphs>1</Paragraphs>
  <Slides>14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baseType="lpstr" size="19">
      <vt:lpstr>Arial</vt:lpstr>
      <vt:lpstr>Franklin Gothic Medium</vt:lpstr>
      <vt:lpstr>Franklin Gothic Book</vt:lpstr>
      <vt:lpstr>Wingdings 2</vt:lpstr>
      <vt:lpstr>Трек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Финат</dc:creator>
  <cp:lastModifiedBy>Финат</cp:lastModifiedBy>
  <cp:revision>2</cp:revision>
  <dcterms:created xsi:type="dcterms:W3CDTF">2022-03-30T21:02:13Z</dcterms:created>
  <dcterms:modified xsi:type="dcterms:W3CDTF">2022-03-30T21:13:09Z</dcterms:modified>
</cp:coreProperties>
</file>