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D511E-8042-4E8E-A854-E88D5BE667C1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B8511-818C-4201-87BC-0D2B0A07F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044B0-B0C2-40AB-9184-5BA8D262B1FC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1A19E-915A-4606-AFB0-1F9DED6E4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BB415-74BE-4DCF-8CF6-8CD39E9C07D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7396C-9A7D-43FD-B4B4-96E1DE623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E44C-1F87-4D96-98BC-E89DC2974B02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9A5FC-5BBF-4BF9-AD0F-81D69A96D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D45F6-F515-40EB-AACD-C53CEF5BFEAB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F3683-CB68-43BE-8F7C-66B013346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228CB-E962-4004-8656-6BCEB71F4599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EFA1-8302-4097-B030-B0A660073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11A7B-E459-4F97-AE23-6FD97A8066B5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74685-BBEA-499C-9C25-C28342640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7B8B6-051A-428D-94EB-6983039B7EF5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6B3E-B5B6-4446-A3F1-A2E18A50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93180-D8F2-48E2-A95A-610563B81788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81394-A892-42B1-842D-58E7FDB11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C1F4F-3B8C-4DB9-BD70-C890B013E643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3AE73-6056-4E1B-A8F0-B4895353B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45D37-5FEF-4089-9C70-291B2258F2CE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C4568-7237-4BDB-AEEC-5000D616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824BFE-0A6C-41B2-9267-3C8306C30D80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4C6B51-5A34-43FC-A840-F6D59C6F7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общеобразовательное учреждение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«Специальная (коррекционная)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общеобразовательная школа-интернат № 3»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города  Магнитогорска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1400" dirty="0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31912" y="1988840"/>
            <a:ext cx="7272535" cy="432048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Урок истории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(8 класс)</a:t>
            </a: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r>
              <a:rPr lang="ru-RU" b="1" dirty="0" smtClean="0">
                <a:solidFill>
                  <a:schemeClr val="tx2"/>
                </a:solidFill>
              </a:rPr>
              <a:t>Разработала: учитель истории-Туголукова Е.М.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Церковные реформы Петра I - презентация онлай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820472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cf2.ppt-online.org/files2/slide/5/5KrBJ9QVwHSLUuGhMPnTZICOp02vjFlyDoXdNx/slide-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1440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78" name="AutoShape 2" descr="Налоговая реформа 1699 - Введение гербовой бумаги (с особым налогом на неё)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Налоговая реформа 1699 - Введение гербовой бумаги (с особым налогом на неё)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Налоговая реформ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5689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ocuments.infourok.ru/79f7af43-9e64-4a0e-9398-4f2507e32176/0/slide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89248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cf.ppt-online.org/files/slide/2/2oG0WRmcq8HzfrCThtQSNvbiMDVX1uZe4BjFYn/slide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-447675"/>
            <a:ext cx="8424936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theslide.ru/img/tmb/6/581053/42d8ee6e99bb9b8db5fac85d123e9a72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4" name="AutoShape 2" descr="https://s1.slide-share.ru/s_slide/b0562320215533f938a81fd32db8ee7b/af792732-943e-46f1-9084-87ecfd2f0a5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6" name="Picture 4" descr="https://cf.ppt-online.org/files/slide/q/qKZyfp0bcH2YTrdMDAlxuh3It6koRvPBS8n1WN/slide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88" y="0"/>
            <a:ext cx="89615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Итоги реформ Петра I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59663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/>
              <a:t>Тема урока:</a:t>
            </a:r>
          </a:p>
          <a:p>
            <a:pPr algn="ctr">
              <a:buNone/>
            </a:pPr>
            <a:r>
              <a:rPr lang="ru-RU" sz="4800" b="1" u="sng" dirty="0" smtClean="0">
                <a:solidFill>
                  <a:srgbClr val="FF0000"/>
                </a:solidFill>
              </a:rPr>
              <a:t>ОБНОВЛЁННАЯ 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Словарные слова:</a:t>
            </a:r>
          </a:p>
          <a:p>
            <a:pPr algn="ctr">
              <a:buNone/>
            </a:pPr>
            <a:r>
              <a:rPr lang="ru-RU" sz="2800" b="1" dirty="0" smtClean="0"/>
              <a:t>Регламент</a:t>
            </a:r>
          </a:p>
          <a:p>
            <a:pPr algn="ctr">
              <a:buNone/>
            </a:pPr>
            <a:r>
              <a:rPr lang="ru-RU" sz="2800" b="1" dirty="0" smtClean="0"/>
              <a:t>Правительствующий сенат</a:t>
            </a:r>
          </a:p>
          <a:p>
            <a:pPr algn="ctr">
              <a:buNone/>
            </a:pPr>
            <a:r>
              <a:rPr lang="ru-RU" sz="2800" b="1" dirty="0" smtClean="0"/>
              <a:t>Святейший синод</a:t>
            </a:r>
          </a:p>
          <a:p>
            <a:pPr algn="ctr">
              <a:buNone/>
            </a:pPr>
            <a:r>
              <a:rPr lang="ru-RU" sz="2800" b="1" dirty="0" smtClean="0"/>
              <a:t>Подушная подать</a:t>
            </a:r>
          </a:p>
          <a:p>
            <a:pPr algn="ctr">
              <a:buNone/>
            </a:pPr>
            <a:r>
              <a:rPr lang="ru-RU" sz="2800" b="1" dirty="0" smtClean="0"/>
              <a:t>Ревизия</a:t>
            </a:r>
          </a:p>
          <a:p>
            <a:pPr algn="ctr">
              <a:buNone/>
            </a:pPr>
            <a:r>
              <a:rPr lang="ru-RU" sz="2800" b="1" dirty="0" smtClean="0"/>
              <a:t>Паспортная система</a:t>
            </a:r>
          </a:p>
          <a:p>
            <a:pPr algn="ctr">
              <a:buNone/>
            </a:pPr>
            <a:r>
              <a:rPr lang="ru-RU" sz="2800" b="1" dirty="0" smtClean="0"/>
              <a:t>Табель о рангах</a:t>
            </a:r>
          </a:p>
          <a:p>
            <a:pPr algn="ctr">
              <a:buNone/>
            </a:pPr>
            <a:r>
              <a:rPr lang="ru-RU" sz="2800" b="1" dirty="0" smtClean="0"/>
              <a:t>Фискал</a:t>
            </a:r>
          </a:p>
          <a:p>
            <a:pPr algn="ctr">
              <a:buNone/>
            </a:pPr>
            <a:r>
              <a:rPr lang="ru-RU" sz="2800" b="1" dirty="0" smtClean="0"/>
              <a:t>Прокурор</a:t>
            </a:r>
          </a:p>
          <a:p>
            <a:pPr algn="ctr">
              <a:buNone/>
            </a:pPr>
            <a:r>
              <a:rPr lang="ru-RU" sz="2800" b="1" dirty="0" smtClean="0"/>
              <a:t>Губерния</a:t>
            </a:r>
          </a:p>
          <a:p>
            <a:pPr algn="ctr">
              <a:buNone/>
            </a:pPr>
            <a:r>
              <a:rPr lang="ru-RU" sz="2800" b="1" dirty="0" smtClean="0"/>
              <a:t>Меркантилизм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4.infourok.ru/uploads/ex/1102/0008eaa1-f3d5a0be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cf.ppt-online.org/files/slide/q/qKZyfp0bcH2YTrdMDAlxuh3It6koRvPBS8n1WN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4" name="AutoShape 2" descr="https://s1.slide-share.ru/s_slide/2d3688549c29f99489204d4942858422/caf50361-c02d-476f-a194-12f878fc1be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s1.slide-share.ru/s_slide/2d3688549c29f99489204d4942858422/caf50361-c02d-476f-a194-12f878fc1be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s://ds05.infourok.ru/uploads/ex/0463/00060b5a-338373ac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58" name="AutoShape 2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https://s1.slide-share.ru/s_slide/5bd0420ce7b0e2f39f85d184a123d47a/4a931f74-8463-4597-971b-dd1d58e629c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4" name="Picture 18" descr="https://ds03.infourok.ru/uploads/ex/082c/0000f28b-c3dec333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136904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Фискалы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0648"/>
            <a:ext cx="5832648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trojden.com/books/russian-history/russian-history-8-class-andreev-2016/russian-history-8-class-andreev-2016.files/image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2493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бновлённая Россия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Обновлённая Россия</Template>
  <TotalTime>34</TotalTime>
  <Words>30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Обновлённая Россия</vt:lpstr>
      <vt:lpstr>Муниципальное общеобразовательное учреждение «Специальная (коррекционная) общеобразовательная школа-интернат № 3» города  Магнитогорска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«Специальная (коррекционная) общеобразовательная школа-интернат № 3» города  Магнитогорска </dc:title>
  <dc:creator>3100</dc:creator>
  <cp:lastModifiedBy>3100</cp:lastModifiedBy>
  <cp:revision>5</cp:revision>
  <dcterms:created xsi:type="dcterms:W3CDTF">2022-03-23T04:56:46Z</dcterms:created>
  <dcterms:modified xsi:type="dcterms:W3CDTF">2022-03-31T03:45:39Z</dcterms:modified>
</cp:coreProperties>
</file>