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71" r:id="rId3"/>
    <p:sldId id="266" r:id="rId4"/>
    <p:sldId id="267" r:id="rId5"/>
    <p:sldId id="268" r:id="rId6"/>
    <p:sldId id="269" r:id="rId7"/>
    <p:sldId id="270" r:id="rId8"/>
  </p:sldIdLst>
  <p:sldSz cx="9144000" cy="6858000" type="screen4x3"/>
  <p:notesSz cx="6797675" cy="99266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786" autoAdjust="0"/>
    <p:restoredTop sz="94660"/>
  </p:normalViewPr>
  <p:slideViewPr>
    <p:cSldViewPr>
      <p:cViewPr varScale="1">
        <p:scale>
          <a:sx n="108" d="100"/>
          <a:sy n="108" d="100"/>
        </p:scale>
        <p:origin x="846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Nina Kinder" userId="2ebccc083312dd41" providerId="LiveId" clId="{C8EA26CB-387E-4021-97FD-C9E857BC9291}"/>
    <pc:docChg chg="custSel delSld modSld">
      <pc:chgData name="Nina Kinder" userId="2ebccc083312dd41" providerId="LiveId" clId="{C8EA26CB-387E-4021-97FD-C9E857BC9291}" dt="2022-03-31T10:30:34.447" v="12" actId="2696"/>
      <pc:docMkLst>
        <pc:docMk/>
      </pc:docMkLst>
      <pc:sldChg chg="modSp del">
        <pc:chgData name="Nina Kinder" userId="2ebccc083312dd41" providerId="LiveId" clId="{C8EA26CB-387E-4021-97FD-C9E857BC9291}" dt="2022-03-31T10:30:34.447" v="12" actId="2696"/>
        <pc:sldMkLst>
          <pc:docMk/>
          <pc:sldMk cId="0" sldId="257"/>
        </pc:sldMkLst>
        <pc:picChg chg="mod">
          <ac:chgData name="Nina Kinder" userId="2ebccc083312dd41" providerId="LiveId" clId="{C8EA26CB-387E-4021-97FD-C9E857BC9291}" dt="2022-03-31T10:28:30.418" v="3" actId="1076"/>
          <ac:picMkLst>
            <pc:docMk/>
            <pc:sldMk cId="0" sldId="257"/>
            <ac:picMk id="3074" creationId="{63D001FC-DEC4-4BE3-AEA1-FB1D8293AC04}"/>
          </ac:picMkLst>
        </pc:picChg>
      </pc:sldChg>
      <pc:sldChg chg="modSp del">
        <pc:chgData name="Nina Kinder" userId="2ebccc083312dd41" providerId="LiveId" clId="{C8EA26CB-387E-4021-97FD-C9E857BC9291}" dt="2022-03-31T10:30:11.137" v="11" actId="2696"/>
        <pc:sldMkLst>
          <pc:docMk/>
          <pc:sldMk cId="0" sldId="258"/>
        </pc:sldMkLst>
        <pc:picChg chg="mod">
          <ac:chgData name="Nina Kinder" userId="2ebccc083312dd41" providerId="LiveId" clId="{C8EA26CB-387E-4021-97FD-C9E857BC9291}" dt="2022-03-31T10:29:21.231" v="9" actId="1076"/>
          <ac:picMkLst>
            <pc:docMk/>
            <pc:sldMk cId="0" sldId="258"/>
            <ac:picMk id="4098" creationId="{9BF4AABB-BC2F-454C-9FFE-672BA7DDE55C}"/>
          </ac:picMkLst>
        </pc:picChg>
      </pc:sldChg>
      <pc:sldChg chg="modSp del mod">
        <pc:chgData name="Nina Kinder" userId="2ebccc083312dd41" providerId="LiveId" clId="{C8EA26CB-387E-4021-97FD-C9E857BC9291}" dt="2022-03-31T10:30:02.758" v="10" actId="2696"/>
        <pc:sldMkLst>
          <pc:docMk/>
          <pc:sldMk cId="0" sldId="263"/>
        </pc:sldMkLst>
        <pc:picChg chg="mod">
          <ac:chgData name="Nina Kinder" userId="2ebccc083312dd41" providerId="LiveId" clId="{C8EA26CB-387E-4021-97FD-C9E857BC9291}" dt="2022-03-31T10:28:24.085" v="1" actId="1076"/>
          <ac:picMkLst>
            <pc:docMk/>
            <pc:sldMk cId="0" sldId="263"/>
            <ac:picMk id="1028" creationId="{00000000-0000-0000-0000-000000000000}"/>
          </ac:picMkLst>
        </pc:picChg>
      </pc:sldChg>
      <pc:sldChg chg="delSp modSp mod">
        <pc:chgData name="Nina Kinder" userId="2ebccc083312dd41" providerId="LiveId" clId="{C8EA26CB-387E-4021-97FD-C9E857BC9291}" dt="2022-03-31T10:28:41.617" v="7" actId="1076"/>
        <pc:sldMkLst>
          <pc:docMk/>
          <pc:sldMk cId="2847921614" sldId="271"/>
        </pc:sldMkLst>
        <pc:spChg chg="del">
          <ac:chgData name="Nina Kinder" userId="2ebccc083312dd41" providerId="LiveId" clId="{C8EA26CB-387E-4021-97FD-C9E857BC9291}" dt="2022-03-31T10:28:38.445" v="6" actId="478"/>
          <ac:spMkLst>
            <pc:docMk/>
            <pc:sldMk cId="2847921614" sldId="271"/>
            <ac:spMk id="2" creationId="{9CB2E6A0-95BB-4250-A568-8A7718B44EEE}"/>
          </ac:spMkLst>
        </pc:spChg>
        <pc:picChg chg="mod">
          <ac:chgData name="Nina Kinder" userId="2ebccc083312dd41" providerId="LiveId" clId="{C8EA26CB-387E-4021-97FD-C9E857BC9291}" dt="2022-03-31T10:28:41.617" v="7" actId="1076"/>
          <ac:picMkLst>
            <pc:docMk/>
            <pc:sldMk cId="2847921614" sldId="271"/>
            <ac:picMk id="3" creationId="{4135E120-5CE3-4BEC-9271-B17484C6F476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29918E0-DF89-419E-AF67-D97D9B9FA4B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CAB51657-E2D0-4BF9-9A02-FFBE75D69C6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1E42B993-C0A0-44AF-8974-F2E2577807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F995D8-324F-4A02-B691-54DEE3414E78}" type="datetimeFigureOut">
              <a:rPr lang="ru-RU" smtClean="0"/>
              <a:t>31.03.2022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B37EE516-514F-4E4F-B961-D803D19FEF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5B8CAFC4-9DAA-47A2-9D1D-DAB7B56125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4F26ED-893F-4FFA-95EB-E97277D7B04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62441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E02047C-9154-4DD3-9525-8B0D669B15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FA52B3D6-60FC-442A-BE5B-74691B7FAD4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AB83BAF2-F130-467E-9FA4-71C94B6751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B806639-801E-4721-AED0-450EC36CAE04}" type="datetimeFigureOut">
              <a:rPr lang="ru-RU" smtClean="0"/>
              <a:pPr>
                <a:defRPr/>
              </a:pPr>
              <a:t>31.03.2022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EA8364F1-323D-442A-BC09-2312B80AA9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F469C7FF-5C15-4827-B0B8-2821F92584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A334790-6ECB-4D2D-9178-55BB4EB054D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77435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571FD1D9-2D5A-4DCA-820D-7B343F6518C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AD006962-0994-4C32-BEFB-E9F0671802A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66307FC-93DF-471A-A294-F3FE2B28FC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5E279FC-5458-4D67-BBDA-90E395DCA9F4}" type="datetimeFigureOut">
              <a:rPr lang="ru-RU" smtClean="0"/>
              <a:pPr>
                <a:defRPr/>
              </a:pPr>
              <a:t>31.03.2022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295F35AD-E535-4B7B-8D63-634C41C5ED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E9F6D28-ECB3-4DC4-AE5E-18C0E91283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52D4271-091A-401E-8F40-126F0CBE2BD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50969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C34A7E4-6317-4FD0-9045-DEDCF9898F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D189CBB-C85F-40AE-8D89-4DD3AAA8A87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CEB95AC-04F6-4C04-A926-8AA944330F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0450686-9F23-4D76-B302-172C8488D6F3}" type="datetimeFigureOut">
              <a:rPr lang="ru-RU" smtClean="0"/>
              <a:pPr>
                <a:defRPr/>
              </a:pPr>
              <a:t>31.03.2022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01809322-67D8-4AD1-AC8A-F8A348502A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330D24B8-2FCD-47EE-8415-C4EB9801B5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55D0808-0DFE-42BE-A339-D7527DDE4C1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39763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B76E0D0-DDA9-42B1-81C7-7AB156BF73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28E8D45D-16E7-4207-BF05-3A7186AA74E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A2CC04B5-26C0-4286-879A-ABCE2C9630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89F4C13-BE78-4568-8A34-2A00C4D468AA}" type="datetimeFigureOut">
              <a:rPr lang="ru-RU" smtClean="0"/>
              <a:pPr>
                <a:defRPr/>
              </a:pPr>
              <a:t>31.03.2022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2FBFB05D-1D7D-49C0-9B7E-D8CDDD5E81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35858F9-7385-444E-80C2-5436A56163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1F52453-02E0-47E8-8241-F4D083DC577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80860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77CF639-CC51-456E-BB0A-F8E4907A9C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ECB0AA0-1962-4177-B8BA-B4FC0BC9808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C1DDAF12-A0B8-4E16-8E62-01BC9A638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D63CFBAA-E2AE-4876-A14E-F21497D12C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792BC0A-0A36-4170-A813-57F4D382B9A3}" type="datetimeFigureOut">
              <a:rPr lang="ru-RU" smtClean="0"/>
              <a:pPr>
                <a:defRPr/>
              </a:pPr>
              <a:t>31.03.2022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1A278DCF-B3DB-4B42-8778-D5A7786867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20FDB362-1441-4957-8B80-0C9C5795D1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9309EA1-E8C4-4FF8-80B1-CCD120F313C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74610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32219E0-66A1-4334-840C-820382BA24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B9ADA9FB-9575-4B6F-9855-74131CC07F9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E1C4794C-AAF9-46FA-8FE9-12CE61697B1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2FF543D3-FD68-4FD0-9EB3-2C03D5C31C4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196D87D1-B936-4172-BE01-D6B95631AFF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A3B51FEC-B994-4C43-AEB4-55A33BB74E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282C38B-B00B-4595-9F9A-4A2F856DE433}" type="datetimeFigureOut">
              <a:rPr lang="ru-RU" smtClean="0"/>
              <a:pPr>
                <a:defRPr/>
              </a:pPr>
              <a:t>31.03.2022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4A488F97-4FBA-4001-9793-D2087EFCD2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F3AC5617-C616-4A2F-9BA4-29FAD32D3C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74F0CE2-EE70-471A-9F7F-7D97D1DAF26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61947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6058F02-8EF8-42BF-AFE0-C0D0849561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C232108B-E094-4684-A73E-FD89A076D2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30E5D1F-0E18-4AB7-871C-C257577125C6}" type="datetimeFigureOut">
              <a:rPr lang="ru-RU" smtClean="0"/>
              <a:pPr>
                <a:defRPr/>
              </a:pPr>
              <a:t>31.03.2022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AA104C4D-8A45-4855-B5F5-2ADA388FFD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D7BCF7FF-F467-4DF6-8AE5-C4B023F806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700FDCC-572D-4E31-8AAE-FE8A3507309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46311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3A60AE00-B22C-454B-9596-65E4C2D267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CDBCF20-5FA9-4426-9D2C-830370F54301}" type="datetimeFigureOut">
              <a:rPr lang="ru-RU" smtClean="0"/>
              <a:pPr>
                <a:defRPr/>
              </a:pPr>
              <a:t>31.03.2022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BDDC8330-1EB4-4A99-8BBC-6CEEFF95AA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8946C5EE-9B06-4953-8183-0E0A5C6A1A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3E6A0A3-42F5-4EC2-A1C6-9E0E92B3EF5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43795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6DAADEE-9F0E-4BD8-B053-3E1547332A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DC9523B-ADAF-4203-B1A0-28323304D92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B75A64A5-0F53-4EC1-9CC3-AA84C1EFBD5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4795D4BA-4DDC-4355-B7BE-B0A4E5E6CE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13ED48F-3330-4251-B758-068DD6957821}" type="datetimeFigureOut">
              <a:rPr lang="ru-RU" smtClean="0"/>
              <a:pPr>
                <a:defRPr/>
              </a:pPr>
              <a:t>31.03.2022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DCFD0D30-44B5-41BB-85C1-94E67EA4F8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358A01BE-B82B-4FE6-B953-875DD234C7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E0F6F35-D993-4445-AD74-8815206B2E9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1652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EA5F14B-931E-4445-B24A-84D6667B46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426B0A2C-E779-4FEB-96F6-BF722CEB66F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5A1574DB-67C8-4CCE-80E8-73A14FF51F2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1B29BD91-C45E-4D8A-89BF-951E3FAB56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2144CC3-937A-4260-98A1-6B083F8220F8}" type="datetimeFigureOut">
              <a:rPr lang="ru-RU" smtClean="0"/>
              <a:pPr>
                <a:defRPr/>
              </a:pPr>
              <a:t>31.03.2022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64370784-4A2F-4211-8B98-AA8EA04AD7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FF7EAA3C-74B7-4117-8C66-80BB6BE21D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A7B7F2C-9D7F-4BF7-914D-01CEBF4BC37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55771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3E5100F-D210-49BB-8BB4-FA73875B87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7A57C40C-7FCC-4898-A66A-14C25069FAD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15B3D3C-1B1E-4E11-A05A-4D0D31E1DCF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C35FAAD9-8A4E-4D39-ABAB-52EFA5BE1508}" type="datetimeFigureOut">
              <a:rPr lang="ru-RU" smtClean="0"/>
              <a:pPr>
                <a:defRPr/>
              </a:pPr>
              <a:t>31.03.2022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2098ACA8-AD26-4D99-835A-605D15E282F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9BDFE773-D2E3-4C2A-B76E-AA8853D0FCE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0BB15D0D-6696-4DB7-B4DA-25293E4702A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48100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85786" y="1428736"/>
            <a:ext cx="7772400" cy="1470025"/>
          </a:xfrm>
          <a:ln>
            <a:miter lim="800000"/>
            <a:headEnd/>
            <a:tailEnd/>
          </a:ln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dirty="0"/>
              <a:t> </a:t>
            </a:r>
            <a:br>
              <a:rPr lang="ru-RU" b="1" dirty="0"/>
            </a:br>
            <a:r>
              <a:rPr lang="ru-RU" sz="5400" b="1" dirty="0"/>
              <a:t>«Опасные игры с огнем»</a:t>
            </a:r>
            <a:br>
              <a:rPr lang="ru-RU" sz="5400" dirty="0"/>
            </a:br>
            <a:endParaRPr lang="ru-RU" sz="54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4135E120-5CE3-4BEC-9271-B17484C6F47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2475" y="1484573"/>
            <a:ext cx="5479049" cy="38888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479216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Прямоугольник 2">
            <a:extLst>
              <a:ext uri="{FF2B5EF4-FFF2-40B4-BE49-F238E27FC236}">
                <a16:creationId xmlns:a16="http://schemas.microsoft.com/office/drawing/2014/main" id="{51204A7C-639C-4A28-9590-AEDDF890C18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86000" y="404813"/>
            <a:ext cx="4572000" cy="163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ru-RU" altLang="ru-RU" sz="2000" dirty="0"/>
              <a:t>С огнём бороться мы должны - </a:t>
            </a:r>
            <a:br>
              <a:rPr lang="ru-RU" altLang="ru-RU" sz="2000" dirty="0"/>
            </a:br>
            <a:r>
              <a:rPr lang="ru-RU" altLang="ru-RU" sz="2000" dirty="0"/>
              <a:t>Мы смелые работники,</a:t>
            </a:r>
            <a:br>
              <a:rPr lang="ru-RU" altLang="ru-RU" sz="2000" dirty="0"/>
            </a:br>
            <a:r>
              <a:rPr lang="ru-RU" altLang="ru-RU" sz="2000" dirty="0"/>
              <a:t>С водою мы напарники.</a:t>
            </a:r>
            <a:br>
              <a:rPr lang="ru-RU" altLang="ru-RU" sz="2000" dirty="0"/>
            </a:br>
            <a:r>
              <a:rPr lang="ru-RU" altLang="ru-RU" sz="2000" dirty="0"/>
              <a:t>Мы очень людям всем нужны,</a:t>
            </a:r>
            <a:br>
              <a:rPr lang="ru-RU" altLang="ru-RU" sz="2000" dirty="0"/>
            </a:br>
            <a:r>
              <a:rPr lang="ru-RU" altLang="ru-RU" sz="2000" dirty="0"/>
              <a:t>Так кто же мы?   </a:t>
            </a:r>
          </a:p>
        </p:txBody>
      </p:sp>
      <p:sp>
        <p:nvSpPr>
          <p:cNvPr id="11269" name="Прямоугольник 4">
            <a:extLst>
              <a:ext uri="{FF2B5EF4-FFF2-40B4-BE49-F238E27FC236}">
                <a16:creationId xmlns:a16="http://schemas.microsoft.com/office/drawing/2014/main" id="{DDF9136D-86DD-454E-A9FA-1CFFAE74800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95738" y="4149725"/>
            <a:ext cx="4572000" cy="1322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ru-RU" altLang="ru-RU" sz="2000" dirty="0"/>
              <a:t>Если младшие сестрички</a:t>
            </a:r>
            <a:br>
              <a:rPr lang="ru-RU" altLang="ru-RU" sz="2000" dirty="0"/>
            </a:br>
            <a:r>
              <a:rPr lang="ru-RU" altLang="ru-RU" sz="2000" dirty="0"/>
              <a:t>Зажигают дома спички,</a:t>
            </a:r>
            <a:br>
              <a:rPr lang="ru-RU" altLang="ru-RU" sz="2000" dirty="0"/>
            </a:br>
            <a:r>
              <a:rPr lang="ru-RU" altLang="ru-RU" sz="2000" dirty="0"/>
              <a:t>Что ты должен предпринять?</a:t>
            </a:r>
            <a:br>
              <a:rPr lang="ru-RU" altLang="ru-RU" sz="2000" dirty="0"/>
            </a:br>
            <a:r>
              <a:rPr lang="ru-RU" altLang="ru-RU" sz="2000" dirty="0"/>
              <a:t>Сразу спички те: …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Прямоугольник 2">
            <a:extLst>
              <a:ext uri="{FF2B5EF4-FFF2-40B4-BE49-F238E27FC236}">
                <a16:creationId xmlns:a16="http://schemas.microsoft.com/office/drawing/2014/main" id="{26316734-90B9-4B9C-A759-B1D3B5714A3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13000" y="312737"/>
            <a:ext cx="4572000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ru-RU" altLang="ru-RU" sz="2000" dirty="0"/>
              <a:t> Шипит и злится,</a:t>
            </a:r>
            <a:br>
              <a:rPr lang="ru-RU" altLang="ru-RU" sz="2000" dirty="0"/>
            </a:br>
            <a:r>
              <a:rPr lang="ru-RU" altLang="ru-RU" sz="2000" dirty="0"/>
              <a:t>Воды боится,</a:t>
            </a:r>
            <a:br>
              <a:rPr lang="ru-RU" altLang="ru-RU" sz="2000" dirty="0"/>
            </a:br>
            <a:r>
              <a:rPr lang="ru-RU" altLang="ru-RU" sz="2000" dirty="0"/>
              <a:t>С языком, а не лает,</a:t>
            </a:r>
            <a:br>
              <a:rPr lang="ru-RU" altLang="ru-RU" sz="2000" dirty="0"/>
            </a:br>
            <a:r>
              <a:rPr lang="ru-RU" altLang="ru-RU" sz="2000" dirty="0"/>
              <a:t>Без зубов, а кусает  </a:t>
            </a:r>
          </a:p>
        </p:txBody>
      </p:sp>
      <p:sp>
        <p:nvSpPr>
          <p:cNvPr id="12293" name="Прямоугольник 4">
            <a:extLst>
              <a:ext uri="{FF2B5EF4-FFF2-40B4-BE49-F238E27FC236}">
                <a16:creationId xmlns:a16="http://schemas.microsoft.com/office/drawing/2014/main" id="{DEE33D9C-89BD-45F0-9565-D8CF4570354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40152" y="836712"/>
            <a:ext cx="381635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ru-RU" altLang="ru-RU" sz="2000" dirty="0"/>
              <a:t>Что дотронувшись едва,</a:t>
            </a:r>
            <a:br>
              <a:rPr lang="ru-RU" altLang="ru-RU" sz="2000" dirty="0"/>
            </a:br>
            <a:r>
              <a:rPr lang="ru-RU" altLang="ru-RU" sz="2000" dirty="0"/>
              <a:t>Превращает в дым дрова?</a:t>
            </a:r>
          </a:p>
        </p:txBody>
      </p:sp>
      <p:sp>
        <p:nvSpPr>
          <p:cNvPr id="12294" name="Прямоугольник 5">
            <a:extLst>
              <a:ext uri="{FF2B5EF4-FFF2-40B4-BE49-F238E27FC236}">
                <a16:creationId xmlns:a16="http://schemas.microsoft.com/office/drawing/2014/main" id="{5A878D33-08BA-49B6-AEA9-BAFE45154B1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95738" y="3357563"/>
            <a:ext cx="27178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ru-RU" altLang="ru-RU"/>
              <a:t> </a:t>
            </a:r>
            <a:r>
              <a:rPr lang="ru-RU" altLang="ru-RU" sz="2000"/>
              <a:t> Без рук, без ног</a:t>
            </a:r>
            <a:br>
              <a:rPr lang="ru-RU" altLang="ru-RU" sz="2000"/>
            </a:br>
            <a:r>
              <a:rPr lang="ru-RU" altLang="ru-RU" sz="2000"/>
              <a:t>К небу ползёт </a:t>
            </a:r>
          </a:p>
        </p:txBody>
      </p:sp>
      <p:sp>
        <p:nvSpPr>
          <p:cNvPr id="12296" name="Прямоугольник 8">
            <a:extLst>
              <a:ext uri="{FF2B5EF4-FFF2-40B4-BE49-F238E27FC236}">
                <a16:creationId xmlns:a16="http://schemas.microsoft.com/office/drawing/2014/main" id="{8CEA72C4-A9D0-4767-91F6-CF30ACBA0D8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68144" y="5229200"/>
            <a:ext cx="273685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ru-RU" altLang="ru-RU" dirty="0"/>
              <a:t> У окошка я сижу.</a:t>
            </a:r>
            <a:br>
              <a:rPr lang="ru-RU" altLang="ru-RU" dirty="0"/>
            </a:br>
            <a:r>
              <a:rPr lang="ru-RU" altLang="ru-RU" dirty="0"/>
              <a:t>На весь мир в него гляжу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Прямоугольник 2">
            <a:extLst>
              <a:ext uri="{FF2B5EF4-FFF2-40B4-BE49-F238E27FC236}">
                <a16:creationId xmlns:a16="http://schemas.microsoft.com/office/drawing/2014/main" id="{06CA21B5-7929-45B5-809E-647D52EFC388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11960" y="620688"/>
            <a:ext cx="457200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ru-RU" altLang="ru-RU" dirty="0"/>
              <a:t> То назад, то вперед</a:t>
            </a:r>
            <a:br>
              <a:rPr lang="ru-RU" altLang="ru-RU" dirty="0"/>
            </a:br>
            <a:r>
              <a:rPr lang="ru-RU" altLang="ru-RU" dirty="0"/>
              <a:t>Ходит - бродит пароход.</a:t>
            </a:r>
            <a:br>
              <a:rPr lang="ru-RU" altLang="ru-RU" dirty="0"/>
            </a:br>
            <a:r>
              <a:rPr lang="ru-RU" altLang="ru-RU" dirty="0"/>
              <a:t>Остановишь - горе,</a:t>
            </a:r>
            <a:br>
              <a:rPr lang="ru-RU" altLang="ru-RU" dirty="0"/>
            </a:br>
            <a:r>
              <a:rPr lang="ru-RU" altLang="ru-RU" dirty="0"/>
              <a:t>Продырявит море. </a:t>
            </a:r>
          </a:p>
        </p:txBody>
      </p:sp>
      <p:sp>
        <p:nvSpPr>
          <p:cNvPr id="13317" name="Прямоугольник 5">
            <a:extLst>
              <a:ext uri="{FF2B5EF4-FFF2-40B4-BE49-F238E27FC236}">
                <a16:creationId xmlns:a16="http://schemas.microsoft.com/office/drawing/2014/main" id="{DF038744-3A15-4720-9F23-9CAD133D214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99992" y="4077072"/>
            <a:ext cx="4572000" cy="1477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t"/>
            <a:r>
              <a:rPr lang="ru-RU" altLang="ru-RU" dirty="0"/>
              <a:t> На столе в колпаке,</a:t>
            </a:r>
            <a:br>
              <a:rPr lang="ru-RU" altLang="ru-RU" dirty="0"/>
            </a:br>
            <a:r>
              <a:rPr lang="ru-RU" altLang="ru-RU" dirty="0"/>
              <a:t>Да в стеклянном пузырьке,</a:t>
            </a:r>
            <a:br>
              <a:rPr lang="ru-RU" altLang="ru-RU" dirty="0"/>
            </a:br>
            <a:r>
              <a:rPr lang="ru-RU" altLang="ru-RU" dirty="0"/>
              <a:t>Поселился дружок - </a:t>
            </a:r>
            <a:br>
              <a:rPr lang="ru-RU" altLang="ru-RU" dirty="0"/>
            </a:br>
            <a:r>
              <a:rPr lang="ru-RU" altLang="ru-RU" dirty="0"/>
              <a:t>Развесёлый огонёк. </a:t>
            </a:r>
          </a:p>
          <a:p>
            <a:pPr fontAlgn="t"/>
            <a:r>
              <a:rPr lang="ru-RU" altLang="ru-RU" dirty="0"/>
              <a:t> 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Прямоугольник 2">
            <a:extLst>
              <a:ext uri="{FF2B5EF4-FFF2-40B4-BE49-F238E27FC236}">
                <a16:creationId xmlns:a16="http://schemas.microsoft.com/office/drawing/2014/main" id="{BAB2404D-2CD7-434D-A832-CAF9E06875B6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3908" y="188640"/>
            <a:ext cx="8351838" cy="1076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/>
            <a:r>
              <a:rPr lang="ru-RU" altLang="ru-RU" sz="2800" b="1"/>
              <a:t>Знаете ли вы пословицы и поговорки, связанные с </a:t>
            </a:r>
            <a:r>
              <a:rPr lang="ru-RU" altLang="ru-RU" sz="3600" b="1"/>
              <a:t>пожаром</a:t>
            </a:r>
            <a:r>
              <a:rPr lang="ru-RU" altLang="ru-RU" sz="3600"/>
              <a:t>?</a:t>
            </a:r>
          </a:p>
        </p:txBody>
      </p:sp>
      <p:sp>
        <p:nvSpPr>
          <p:cNvPr id="14340" name="Прямоугольник 3">
            <a:extLst>
              <a:ext uri="{FF2B5EF4-FFF2-40B4-BE49-F238E27FC236}">
                <a16:creationId xmlns:a16="http://schemas.microsoft.com/office/drawing/2014/main" id="{D6970252-5FA5-41B4-B81F-AC10BB22137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87824" y="1340768"/>
            <a:ext cx="6048350" cy="56323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ru-RU" altLang="ru-RU" dirty="0"/>
              <a:t>1.Дорого при пожаре и ведро воды.</a:t>
            </a:r>
          </a:p>
          <a:p>
            <a:r>
              <a:rPr lang="ru-RU" altLang="ru-RU" dirty="0"/>
              <a:t>2.И малая искра сжигает города.</a:t>
            </a:r>
          </a:p>
          <a:p>
            <a:r>
              <a:rPr lang="ru-RU" altLang="ru-RU" dirty="0"/>
              <a:t>3.Каждый человек загодя думает о пожаре.</a:t>
            </a:r>
          </a:p>
          <a:p>
            <a:r>
              <a:rPr lang="ru-RU" altLang="ru-RU" dirty="0"/>
              <a:t>4.Лучше костёр маленький, чем пожар большой.</a:t>
            </a:r>
          </a:p>
          <a:p>
            <a:r>
              <a:rPr lang="ru-RU" altLang="ru-RU" dirty="0"/>
              <a:t>5.Один на пожаре не боец.</a:t>
            </a:r>
          </a:p>
          <a:p>
            <a:r>
              <a:rPr lang="ru-RU" altLang="ru-RU" dirty="0"/>
              <a:t>6.Пламя - это благо и жизнь, если не забыть потушить его вовремя.</a:t>
            </a:r>
          </a:p>
          <a:p>
            <a:r>
              <a:rPr lang="ru-RU" altLang="ru-RU" dirty="0"/>
              <a:t>7.С огнем воюют, а без огня горюют.</a:t>
            </a:r>
          </a:p>
          <a:p>
            <a:r>
              <a:rPr lang="ru-RU" altLang="ru-RU" dirty="0"/>
              <a:t>8.От искр пожар рождается.</a:t>
            </a:r>
          </a:p>
          <a:p>
            <a:r>
              <a:rPr lang="ru-RU" altLang="ru-RU" dirty="0"/>
              <a:t>9.Не шути с огнем - можешь сгореть.</a:t>
            </a:r>
          </a:p>
          <a:p>
            <a:r>
              <a:rPr lang="ru-RU" altLang="ru-RU" dirty="0"/>
              <a:t>10.Спички не тронь - в них огонь.</a:t>
            </a:r>
          </a:p>
          <a:p>
            <a:r>
              <a:rPr lang="ru-RU" altLang="ru-RU" dirty="0"/>
              <a:t>11.Не имей привычки носить в кармане спички.</a:t>
            </a:r>
          </a:p>
          <a:p>
            <a:r>
              <a:rPr lang="ru-RU" altLang="ru-RU" dirty="0"/>
              <a:t>12.Жжется печь, ее не тронь, потому что в ней - огонь.</a:t>
            </a:r>
          </a:p>
          <a:p>
            <a:r>
              <a:rPr lang="ru-RU" altLang="ru-RU" dirty="0"/>
              <a:t>13.Маленькая спичка сжигает большой лес.</a:t>
            </a:r>
          </a:p>
          <a:p>
            <a:r>
              <a:rPr lang="ru-RU" altLang="ru-RU" dirty="0"/>
              <a:t>14.Спичка - невеличка. Огонь - великан.</a:t>
            </a:r>
          </a:p>
          <a:p>
            <a:r>
              <a:rPr lang="ru-RU" altLang="ru-RU" dirty="0"/>
              <a:t>15.Все прошло, как огнем сожгло.</a:t>
            </a:r>
          </a:p>
          <a:p>
            <a:r>
              <a:rPr lang="ru-RU" altLang="ru-RU" dirty="0"/>
              <a:t>16.В избе искра проказлива.</a:t>
            </a:r>
          </a:p>
          <a:p>
            <a:r>
              <a:rPr lang="ru-RU" altLang="ru-RU" dirty="0"/>
              <a:t>17.Водой пожар тушат, а умом - предотвратят.</a:t>
            </a:r>
          </a:p>
          <a:p>
            <a:r>
              <a:rPr lang="ru-RU" altLang="ru-RU" dirty="0"/>
              <a:t>18.В руках спичка была, да изба сплыла.</a:t>
            </a:r>
          </a:p>
          <a:p>
            <a:pPr fontAlgn="t"/>
            <a:r>
              <a:rPr lang="ru-RU" altLang="ru-RU" dirty="0"/>
              <a:t> 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Прямоугольник 2">
            <a:extLst>
              <a:ext uri="{FF2B5EF4-FFF2-40B4-BE49-F238E27FC236}">
                <a16:creationId xmlns:a16="http://schemas.microsoft.com/office/drawing/2014/main" id="{C837BA67-6008-46EB-8B9D-0836E273585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19016" y="298391"/>
            <a:ext cx="6624984" cy="25545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ru-RU" altLang="ru-RU" sz="4000" dirty="0"/>
              <a:t>Всем, друзья, вы расскажите,</a:t>
            </a:r>
            <a:br>
              <a:rPr lang="ru-RU" altLang="ru-RU" sz="4000" dirty="0"/>
            </a:br>
            <a:r>
              <a:rPr lang="ru-RU" altLang="ru-RU" sz="4000" dirty="0"/>
              <a:t>Чем пожарные живут.</a:t>
            </a:r>
            <a:br>
              <a:rPr lang="ru-RU" altLang="ru-RU" sz="4000" dirty="0"/>
            </a:br>
            <a:r>
              <a:rPr lang="ru-RU" altLang="ru-RU" sz="4000" dirty="0"/>
              <a:t>Они днем и ночью тоже</a:t>
            </a:r>
            <a:br>
              <a:rPr lang="ru-RU" altLang="ru-RU" sz="4000" dirty="0"/>
            </a:br>
            <a:r>
              <a:rPr lang="ru-RU" altLang="ru-RU" sz="4000" dirty="0"/>
              <a:t>Ваши жизни берегут!</a:t>
            </a:r>
          </a:p>
        </p:txBody>
      </p:sp>
      <p:pic>
        <p:nvPicPr>
          <p:cNvPr id="26627" name="Picture 3">
            <a:extLst>
              <a:ext uri="{FF2B5EF4-FFF2-40B4-BE49-F238E27FC236}">
                <a16:creationId xmlns:a16="http://schemas.microsoft.com/office/drawing/2014/main" id="{19B35670-0B2A-40F0-A488-C0D2E6F5711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3645024"/>
            <a:ext cx="1209964" cy="16365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66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84</TotalTime>
  <Words>372</Words>
  <Application>Microsoft Office PowerPoint</Application>
  <PresentationFormat>Экран (4:3)</PresentationFormat>
  <Paragraphs>31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Тема Office</vt:lpstr>
      <vt:lpstr>  «Опасные игры с огнем»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Nina Kinder</cp:lastModifiedBy>
  <cp:revision>19</cp:revision>
  <cp:lastPrinted>2017-05-16T06:16:30Z</cp:lastPrinted>
  <dcterms:created xsi:type="dcterms:W3CDTF">2016-03-14T17:19:17Z</dcterms:created>
  <dcterms:modified xsi:type="dcterms:W3CDTF">2022-03-31T10:30:40Z</dcterms:modified>
</cp:coreProperties>
</file>