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3" r:id="rId5"/>
    <p:sldId id="262" r:id="rId6"/>
    <p:sldId id="258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857364"/>
            <a:ext cx="6429420" cy="482206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86626" y="285729"/>
            <a:ext cx="7772400" cy="164307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AnastasiaScript" pitchFamily="2" charset="0"/>
              </a:rPr>
              <a:t>Правила поведения на </a:t>
            </a:r>
            <a:br>
              <a:rPr lang="ru-RU" sz="4000" b="1" dirty="0" smtClean="0">
                <a:solidFill>
                  <a:srgbClr val="7030A0"/>
                </a:solidFill>
                <a:latin typeface="AnastasiaScript" pitchFamily="2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AnastasiaScript" pitchFamily="2" charset="0"/>
              </a:rPr>
              <a:t>осенних каникулах.</a:t>
            </a:r>
            <a:endParaRPr lang="ru-RU" sz="4000" dirty="0">
              <a:solidFill>
                <a:srgbClr val="7030A0"/>
              </a:solidFill>
              <a:latin typeface="AnastasiaScrip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14290"/>
            <a:ext cx="39290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При переходе проезжей части переходите дорогу только по пешеходному переходу или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 перекрестке.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15365" t="12931" r="4877" b="7137"/>
          <a:stretch>
            <a:fillRect/>
          </a:stretch>
        </p:blipFill>
        <p:spPr bwMode="auto">
          <a:xfrm>
            <a:off x="285720" y="3000372"/>
            <a:ext cx="5000660" cy="354479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14290"/>
            <a:ext cx="3861745" cy="271977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572132" y="3429000"/>
            <a:ext cx="35718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Идите только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на зеленый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сигнал светофора,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даже если нет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машин.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85728"/>
            <a:ext cx="37862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Передвигайтесь осторожно, не торопясь, наступая на всю подошву</a:t>
            </a:r>
            <a:r>
              <a:rPr lang="en-US" sz="2400" b="1" dirty="0" smtClean="0">
                <a:solidFill>
                  <a:schemeClr val="accent1"/>
                </a:solidFill>
              </a:rPr>
              <a:t>. </a:t>
            </a:r>
            <a:r>
              <a:rPr lang="ru-RU" sz="2400" b="1" dirty="0" smtClean="0">
                <a:solidFill>
                  <a:schemeClr val="accent1"/>
                </a:solidFill>
              </a:rPr>
              <a:t>Гололед зачастую сопровождается обледенением.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57166"/>
            <a:ext cx="3986727" cy="299004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072066" y="3929066"/>
            <a:ext cx="35004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В случае гололёда не спеши при ходьбе, </a:t>
            </a:r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не обгоняй прохожих. </a:t>
            </a:r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При падении старайся упасть на бок, не хватайся за окружающих.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429000"/>
            <a:ext cx="3929090" cy="314718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4311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i="1" dirty="0" smtClean="0">
                <a:solidFill>
                  <a:srgbClr val="7030A0"/>
                </a:solidFill>
              </a:rPr>
              <a:t>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С наступлением холодов растет количество уличных травм: ушибы, вывихи и переломы. По статистике, около 40% всех ДТП вызвано гололедом и снегопадом.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3200" b="1" u="sng" dirty="0" smtClean="0">
                <a:solidFill>
                  <a:srgbClr val="FF0000"/>
                </a:solidFill>
              </a:rPr>
              <a:t>Не забывайте, что на снегу тормозной путь увеличивается почти втрое</a:t>
            </a:r>
            <a:r>
              <a:rPr lang="ru-RU" sz="2800" b="1" u="sng" dirty="0" smtClean="0">
                <a:solidFill>
                  <a:srgbClr val="FF0000"/>
                </a:solidFill>
              </a:rPr>
              <a:t>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50356" y="2714620"/>
            <a:ext cx="4500816" cy="264320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7158" y="3214686"/>
            <a:ext cx="414340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Возле остановок общественного транспорта и перед светофорами от </a:t>
            </a:r>
          </a:p>
          <a:p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частых торможений</a:t>
            </a:r>
          </a:p>
          <a:p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 образуются наледи, </a:t>
            </a:r>
          </a:p>
          <a:p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будьте здесь особенно осторожны!!!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100" b="1" i="1" dirty="0" smtClean="0">
                <a:solidFill>
                  <a:srgbClr val="0070C0"/>
                </a:solidFill>
              </a:rPr>
              <a:t>С наступлением осени начал сокращаться световой день и поэтому  в темное время суток нужно, чтобы на вашей одежде обязательно были </a:t>
            </a:r>
            <a:r>
              <a:rPr lang="ru-RU" sz="3100" b="1" i="1" u="sng" dirty="0" smtClean="0">
                <a:solidFill>
                  <a:srgbClr val="FF0000"/>
                </a:solidFill>
              </a:rPr>
              <a:t>светоотражательные элементы</a:t>
            </a:r>
            <a:r>
              <a:rPr lang="ru-RU" sz="3100" b="1" i="1" dirty="0" smtClean="0">
                <a:solidFill>
                  <a:srgbClr val="0070C0"/>
                </a:solidFill>
              </a:rPr>
              <a:t>.</a:t>
            </a:r>
            <a:endParaRPr lang="ru-RU" sz="4900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571744"/>
            <a:ext cx="5499107" cy="370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 b="9167"/>
          <a:stretch>
            <a:fillRect/>
          </a:stretch>
        </p:blipFill>
        <p:spPr bwMode="auto">
          <a:xfrm>
            <a:off x="285720" y="89273"/>
            <a:ext cx="8572560" cy="6197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14290"/>
            <a:ext cx="4786346" cy="25003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Не играй в тёмных местах, на свалках, стройплощадках, пустырях и в заброшенных зданиях, рядом с железной дорогой. 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786058"/>
            <a:ext cx="5016693" cy="314327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4000504"/>
            <a:ext cx="3429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3200" b="1" i="1" dirty="0" smtClean="0">
                <a:solidFill>
                  <a:srgbClr val="00B050"/>
                </a:solidFill>
                <a:latin typeface="+mj-lt"/>
              </a:rPr>
              <a:t>Всегда сообщай родителям,</a:t>
            </a:r>
            <a:r>
              <a:rPr lang="en-US" sz="3200" b="1" i="1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ru-RU" sz="3200" b="1" i="1" dirty="0" smtClean="0">
                <a:solidFill>
                  <a:srgbClr val="00B050"/>
                </a:solidFill>
                <a:latin typeface="+mj-lt"/>
              </a:rPr>
              <a:t>куда идёшь гулять. </a:t>
            </a:r>
            <a:endParaRPr lang="ru-RU" sz="2400" b="1" i="1" dirty="0">
              <a:solidFill>
                <a:srgbClr val="00B05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357166"/>
            <a:ext cx="4500594" cy="135732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    </a:t>
            </a:r>
            <a:r>
              <a:rPr lang="ru-RU" sz="4000" b="1" dirty="0" smtClean="0">
                <a:solidFill>
                  <a:srgbClr val="FF0000"/>
                </a:solidFill>
              </a:rPr>
              <a:t>Соблюдайте правила поведения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чтобы ваши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каникулы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были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 безопасны!!!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3941235" cy="4988904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111</Words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Правила поведения на  осенних каникулах.</vt:lpstr>
      <vt:lpstr>Слайд 2</vt:lpstr>
      <vt:lpstr> </vt:lpstr>
      <vt:lpstr>  С наступлением холодов растет количество уличных травм: ушибы, вывихи и переломы. По статистике, около 40% всех ДТП вызвано гололедом и снегопадом.  Не забывайте, что на снегу тормозной путь увеличивается почти втрое. </vt:lpstr>
      <vt:lpstr> С наступлением осени начал сокращаться световой день и поэтому  в темное время суток нужно, чтобы на вашей одежде обязательно были светоотражательные элементы.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Андрюхина Алена Анатольевна</cp:lastModifiedBy>
  <cp:revision>18</cp:revision>
  <dcterms:created xsi:type="dcterms:W3CDTF">2014-10-28T05:37:44Z</dcterms:created>
  <dcterms:modified xsi:type="dcterms:W3CDTF">2016-10-21T18:20:00Z</dcterms:modified>
</cp:coreProperties>
</file>