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21.04.2015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wedg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Done and Benedisky  Artoym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57365"/>
            <a:ext cx="7772400" cy="1743086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>Джеймс Бэрри</a:t>
            </a:r>
            <a:br>
              <a:rPr lang="ru-RU" i="1" dirty="0" smtClean="0"/>
            </a:br>
            <a:r>
              <a:rPr lang="en-US" i="1" dirty="0" smtClean="0"/>
              <a:t>Peter Pan</a:t>
            </a:r>
            <a:r>
              <a:rPr lang="ru-RU" i="1" dirty="0" smtClean="0"/>
              <a:t/>
            </a:r>
            <a:br>
              <a:rPr lang="ru-RU" i="1" dirty="0" smtClean="0"/>
            </a:b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iter-pen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000232" y="1500174"/>
            <a:ext cx="4857784" cy="3929090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i="1" dirty="0" smtClean="0">
                <a:solidFill>
                  <a:srgbClr val="002060"/>
                </a:solidFill>
              </a:rPr>
              <a:t>Once upon a time there lived a pirate, a fairy, and a boy. 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advTm="3000">
    <p:wedg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Admin\Desktop\Scan1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14290"/>
            <a:ext cx="8501122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562616"/>
          </a:xfrm>
        </p:spPr>
        <p:txBody>
          <a:bodyPr>
            <a:normAutofit/>
          </a:bodyPr>
          <a:lstStyle/>
          <a:p>
            <a:r>
              <a:rPr lang="en-US" i="1" dirty="0" smtClean="0">
                <a:solidFill>
                  <a:srgbClr val="002060"/>
                </a:solidFill>
              </a:rPr>
              <a:t> </a:t>
            </a:r>
            <a:r>
              <a:rPr lang="en-US" sz="6000" i="1" dirty="0" smtClean="0">
                <a:solidFill>
                  <a:srgbClr val="002060"/>
                </a:solidFill>
              </a:rPr>
              <a:t>The pirate was wicked, the fairy was kind, the boy was brave. They lived in a island. Peter Pan had a fight with the pirate. </a:t>
            </a:r>
            <a:endParaRPr lang="ru-RU" sz="6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Admin\Pictures\1791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571480"/>
            <a:ext cx="8358246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705492"/>
          </a:xfrm>
        </p:spPr>
        <p:txBody>
          <a:bodyPr>
            <a:noAutofit/>
          </a:bodyPr>
          <a:lstStyle/>
          <a:p>
            <a:r>
              <a:rPr lang="en-US" sz="6000" i="1" dirty="0" smtClean="0">
                <a:solidFill>
                  <a:srgbClr val="002060"/>
                </a:solidFill>
              </a:rPr>
              <a:t>The wicked pirate fell in to the sea and a big crocodile ate him up. And they lived happily ever after.</a:t>
            </a:r>
            <a:r>
              <a:rPr lang="ru-RU" sz="6000" i="1" dirty="0" smtClean="0">
                <a:solidFill>
                  <a:srgbClr val="002060"/>
                </a:solidFill>
              </a:rPr>
              <a:t/>
            </a:r>
            <a:br>
              <a:rPr lang="ru-RU" sz="6000" i="1" dirty="0" smtClean="0">
                <a:solidFill>
                  <a:srgbClr val="002060"/>
                </a:solidFill>
              </a:rPr>
            </a:br>
            <a:endParaRPr lang="ru-RU" sz="6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advTm="3000">
    <p:wedg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17</TotalTime>
  <Words>74</Words>
  <Application>Microsoft Office PowerPoint</Application>
  <PresentationFormat>Экран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Бумажная</vt:lpstr>
      <vt:lpstr> Джеймс Бэрри Peter Pan </vt:lpstr>
      <vt:lpstr>Once upon a time there lived a pirate, a fairy, and a boy. </vt:lpstr>
      <vt:lpstr>Слайд 3</vt:lpstr>
      <vt:lpstr> The pirate was wicked, the fairy was kind, the boy was brave. They lived in a island. Peter Pan had a fight with the pirate. </vt:lpstr>
      <vt:lpstr>Слайд 5</vt:lpstr>
      <vt:lpstr>The wicked pirate fell in to the sea and a big crocodile ate him up. And they lived happily ever after.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Джеймс Бэрри Peter Pan </dc:title>
  <dc:creator>Admin</dc:creator>
  <cp:lastModifiedBy>Admin</cp:lastModifiedBy>
  <cp:revision>5</cp:revision>
  <dcterms:created xsi:type="dcterms:W3CDTF">2015-04-21T07:39:07Z</dcterms:created>
  <dcterms:modified xsi:type="dcterms:W3CDTF">2015-04-21T09:42:37Z</dcterms:modified>
</cp:coreProperties>
</file>