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9" r:id="rId12"/>
    <p:sldId id="271" r:id="rId13"/>
    <p:sldId id="272" r:id="rId14"/>
    <p:sldId id="273" r:id="rId15"/>
    <p:sldId id="274" r:id="rId16"/>
    <p:sldId id="275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11188" y="620713"/>
            <a:ext cx="7772400" cy="1470025"/>
          </a:xfrm>
        </p:spPr>
        <p:txBody>
          <a:bodyPr/>
          <a:lstStyle/>
          <a:p>
            <a:pPr algn="ctr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Муниципальное общеобразовательное учреждение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«Специальная (коррекционная)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общеобразовательная школа-интернат № 3»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города  Магнитогорска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sz="1400" dirty="0" smtClean="0"/>
          </a:p>
        </p:txBody>
      </p:sp>
      <p:sp>
        <p:nvSpPr>
          <p:cNvPr id="2051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31912" y="1988840"/>
            <a:ext cx="7272535" cy="432048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Урок обществознания</a:t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rgbClr val="FF0000"/>
                </a:solidFill>
              </a:rPr>
              <a:t>(7 класс)</a:t>
            </a:r>
          </a:p>
          <a:p>
            <a:pPr algn="r"/>
            <a:endParaRPr lang="ru-RU" b="1" dirty="0" smtClean="0">
              <a:solidFill>
                <a:schemeClr val="tx2"/>
              </a:solidFill>
            </a:endParaRPr>
          </a:p>
          <a:p>
            <a:pPr algn="r"/>
            <a:endParaRPr lang="ru-RU" b="1" dirty="0" smtClean="0">
              <a:solidFill>
                <a:schemeClr val="tx2"/>
              </a:solidFill>
            </a:endParaRPr>
          </a:p>
          <a:p>
            <a:pPr algn="r"/>
            <a:endParaRPr lang="ru-RU" b="1" dirty="0" smtClean="0">
              <a:solidFill>
                <a:schemeClr val="tx2"/>
              </a:solidFill>
            </a:endParaRPr>
          </a:p>
          <a:p>
            <a:pPr algn="r"/>
            <a:r>
              <a:rPr lang="ru-RU" b="1" dirty="0" smtClean="0">
                <a:solidFill>
                  <a:schemeClr val="tx2"/>
                </a:solidFill>
              </a:rPr>
              <a:t>Разработала: учитель обществознания -Туголукова Е.М.</a:t>
            </a:r>
          </a:p>
          <a:p>
            <a:endParaRPr lang="ru-RU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7698" name="Picture 2" descr="https://ds04.infourok.ru/uploads/ex/0478/0006598f-113e56d8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9752" name="Picture 8" descr="https://ds04.infourok.ru/uploads/ex/03ca/0011b709-cc2d620f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33048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1798" name="Picture 6" descr="https://ds04.infourok.ru/uploads/ex/0931/000b8e68-5f60935f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2824" name="Picture 8" descr="https://ds04.infourok.ru/uploads/ex/0af9/0005fe68-a1413556/1/img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42" name="Picture 2" descr="https://ds03.infourok.ru/uploads/ex/0609/00039c00-b175cc40/img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4866" name="Picture 2" descr="https://ds04.infourok.ru/uploads/ex/0d11/0001bac0-9540011e/img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5890" name="Picture 2" descr="https://documents.infourok.ru/eb3d783b-c33d-4409-88c9-324e2d818f1e/slide_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8496944" cy="5760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6916" name="Picture 4" descr="https://fs00.infourok.ru/images/doc/219/3755/2/img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836712"/>
            <a:ext cx="72008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ru-RU" sz="4400" b="1" dirty="0" smtClean="0"/>
          </a:p>
          <a:p>
            <a:pPr algn="ctr">
              <a:buNone/>
            </a:pPr>
            <a:endParaRPr lang="ru-RU" sz="4400" b="1" dirty="0" smtClean="0"/>
          </a:p>
          <a:p>
            <a:pPr algn="ctr">
              <a:buNone/>
            </a:pPr>
            <a:r>
              <a:rPr lang="ru-RU" sz="4400" b="1" dirty="0" smtClean="0"/>
              <a:t>Тема урока:</a:t>
            </a:r>
          </a:p>
          <a:p>
            <a:pPr algn="ctr">
              <a:buNone/>
            </a:pPr>
            <a:r>
              <a:rPr lang="ru-RU" sz="4400" b="1" u="sng" dirty="0" smtClean="0">
                <a:solidFill>
                  <a:srgbClr val="FF0000"/>
                </a:solidFill>
              </a:rPr>
              <a:t>Почему важны законы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C00000"/>
                </a:solidFill>
              </a:rPr>
              <a:t>Закон устанавливает порядок в обществе</a:t>
            </a:r>
            <a:endParaRPr lang="ru-RU" sz="4800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Шедевр: предложено принять закон для борьбы с абсурдными законопроектами -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573016"/>
            <a:ext cx="4010025" cy="304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 descr="Что такое закон?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8352928" cy="5760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2578" name="Picture 2" descr="ЗАКОН не любит, когда его нарушают!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8136904" cy="6120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02" name="Picture 2" descr="https://cf.ppt-online.org/files1/slide/n/n3e7ONDK0urRlaU9kvZzA825wP6GpcCSBtsjbdgyoX/slide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1"/>
            <a:ext cx="9144000" cy="6669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404664"/>
            <a:ext cx="8153400" cy="56913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628800"/>
            <a:ext cx="69847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Средства, с помощью которых люди устанавливали порядок и эти средства начали складываться уже в первобытном обществе.</a:t>
            </a:r>
          </a:p>
          <a:p>
            <a:r>
              <a:rPr lang="ru-RU" sz="3600" dirty="0" smtClean="0"/>
              <a:t>-обычаи</a:t>
            </a:r>
          </a:p>
          <a:p>
            <a:r>
              <a:rPr lang="ru-RU" sz="3600" dirty="0" smtClean="0"/>
              <a:t>-законы</a:t>
            </a:r>
          </a:p>
          <a:p>
            <a:r>
              <a:rPr lang="ru-RU" sz="3600" dirty="0" smtClean="0"/>
              <a:t>-традиции</a:t>
            </a:r>
            <a:endParaRPr lang="ru-RU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1844824"/>
            <a:ext cx="8153400" cy="129614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Правильное устройство жизни общества- залог надёжности</a:t>
            </a:r>
            <a:endParaRPr lang="ru-RU" sz="4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4626" name="Picture 2" descr="https://ds02.infourok.ru/uploads/ex/026c/00066b0b-d91e3d90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22</TotalTime>
  <Words>46</Words>
  <Application>Microsoft Office PowerPoint</Application>
  <PresentationFormat>Экран (4:3)</PresentationFormat>
  <Paragraphs>16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Обычная</vt:lpstr>
      <vt:lpstr>Муниципальное общеобразовательное учреждение «Специальная (коррекционная) общеобразовательная школа-интернат № 3» города  Магнитогорска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общеобразовательное учреждение «Специальная (коррекционная) общеобразовательная школа-интернат № 3» города  Магнитогорска </dc:title>
  <dc:creator>3100</dc:creator>
  <cp:lastModifiedBy>3100</cp:lastModifiedBy>
  <cp:revision>6</cp:revision>
  <dcterms:created xsi:type="dcterms:W3CDTF">2022-03-23T06:14:40Z</dcterms:created>
  <dcterms:modified xsi:type="dcterms:W3CDTF">2022-03-31T04:18:49Z</dcterms:modified>
</cp:coreProperties>
</file>