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12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microsoft.com/office/2007/relationships/hdphoto" Target="../media/hdphoto3.wdp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Relationship Id="rId1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sun9-29.userapi.com/impg/2TZJeSThz68OcYmT7MCg3OjeDkcdGNNdsfnDIQ/uHRq0MHKEVM.jpg?size=604x604&amp;quality=96&amp;sign=ade5b15c6b4741bb9589ecedf3fe5e5a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" r="2587"/>
          <a:stretch/>
        </p:blipFill>
        <p:spPr bwMode="auto">
          <a:xfrm>
            <a:off x="1115616" y="-18257"/>
            <a:ext cx="6580909" cy="687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58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6261790" y="4585102"/>
            <a:ext cx="2339917" cy="1690484"/>
            <a:chOff x="6261790" y="4585102"/>
            <a:chExt cx="2339917" cy="1690484"/>
          </a:xfrm>
        </p:grpSpPr>
        <p:pic>
          <p:nvPicPr>
            <p:cNvPr id="11" name="Picture 4" descr="https://pandia.ru/text/81/437/images/img10_4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55" b="95560" l="0" r="998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78930">
              <a:off x="6261790" y="4585102"/>
              <a:ext cx="2339917" cy="1690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6" name="Picture 18" descr="https://risunci.com/wp-content/uploads/2019/02/3-71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7764" y="4800005"/>
              <a:ext cx="1059369" cy="1162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Группа 13"/>
          <p:cNvGrpSpPr/>
          <p:nvPr/>
        </p:nvGrpSpPr>
        <p:grpSpPr>
          <a:xfrm>
            <a:off x="3154575" y="4585101"/>
            <a:ext cx="2339917" cy="1690484"/>
            <a:chOff x="3154575" y="4585101"/>
            <a:chExt cx="2339917" cy="1690484"/>
          </a:xfrm>
        </p:grpSpPr>
        <p:pic>
          <p:nvPicPr>
            <p:cNvPr id="9" name="Picture 4" descr="https://pandia.ru/text/81/437/images/img10_4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55" b="95560" l="0" r="998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78930">
              <a:off x="3154575" y="4585101"/>
              <a:ext cx="2339917" cy="1690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4" name="Picture 16" descr="https://catherineasquithgallery.com/uploads/posts/2021-03/1614555679_21-p-kartinka-ananasa-na-belom-fone-24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00" r="22463"/>
            <a:stretch/>
          </p:blipFill>
          <p:spPr bwMode="auto">
            <a:xfrm>
              <a:off x="3868309" y="4742827"/>
              <a:ext cx="775700" cy="13161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Группа 12"/>
          <p:cNvGrpSpPr/>
          <p:nvPr/>
        </p:nvGrpSpPr>
        <p:grpSpPr>
          <a:xfrm>
            <a:off x="142674" y="4617893"/>
            <a:ext cx="2339917" cy="1690484"/>
            <a:chOff x="142674" y="4617893"/>
            <a:chExt cx="2339917" cy="1690484"/>
          </a:xfrm>
        </p:grpSpPr>
        <p:pic>
          <p:nvPicPr>
            <p:cNvPr id="7" name="Picture 4" descr="https://pandia.ru/text/81/437/images/img10_4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55" b="95560" l="0" r="998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78930">
              <a:off x="142674" y="4617893"/>
              <a:ext cx="2339917" cy="1690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https://berserkon.com/images/bus-transparent-yellow-4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5949" b="89872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119" b="27017"/>
            <a:stretch/>
          </p:blipFill>
          <p:spPr bwMode="auto">
            <a:xfrm>
              <a:off x="314708" y="5036956"/>
              <a:ext cx="1919984" cy="861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Группа 11"/>
          <p:cNvGrpSpPr/>
          <p:nvPr/>
        </p:nvGrpSpPr>
        <p:grpSpPr>
          <a:xfrm>
            <a:off x="6250848" y="2856732"/>
            <a:ext cx="2339917" cy="1690484"/>
            <a:chOff x="6250848" y="2856732"/>
            <a:chExt cx="2339917" cy="1690484"/>
          </a:xfrm>
        </p:grpSpPr>
        <p:pic>
          <p:nvPicPr>
            <p:cNvPr id="10" name="Picture 4" descr="https://pandia.ru/text/81/437/images/img10_4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55" b="95560" l="0" r="998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78930">
              <a:off x="6250848" y="2856732"/>
              <a:ext cx="2339917" cy="1690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0" name="Picture 12" descr="https://mediatek-ural.ru/upload/iblock/cec/12090da1c7b4239052fdf4299f8b38e5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79" t="11378" r="7212" b="5089"/>
            <a:stretch/>
          </p:blipFill>
          <p:spPr bwMode="auto">
            <a:xfrm>
              <a:off x="6671564" y="3155372"/>
              <a:ext cx="1498483" cy="10504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3154576" y="2856732"/>
            <a:ext cx="2339917" cy="1690484"/>
            <a:chOff x="3154576" y="2856732"/>
            <a:chExt cx="2339917" cy="1690484"/>
          </a:xfrm>
        </p:grpSpPr>
        <p:pic>
          <p:nvPicPr>
            <p:cNvPr id="8" name="Picture 4" descr="https://pandia.ru/text/81/437/images/img10_4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255" b="95560" l="0" r="998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78930">
              <a:off x="3154576" y="2856732"/>
              <a:ext cx="2339917" cy="1690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https://www.zaiushka.ru/wp-content/uploads/2020/04/%D0%A3%D1%82%D0%BA%D0%B0-%D0%BA%D0%B0%D1%80%D1%82%D0%B8%D0%BD%D0%BA%D0%B0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4322" y="3165517"/>
              <a:ext cx="1560422" cy="1040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66728" y="2856731"/>
            <a:ext cx="2339917" cy="1690484"/>
            <a:chOff x="66728" y="2856731"/>
            <a:chExt cx="2339917" cy="1690484"/>
          </a:xfrm>
        </p:grpSpPr>
        <p:pic>
          <p:nvPicPr>
            <p:cNvPr id="2052" name="Picture 4" descr="https://pandia.ru/text/81/437/images/img10_40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1255" b="95560" l="0" r="9986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78930">
              <a:off x="66728" y="2856731"/>
              <a:ext cx="2339917" cy="1690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https://clipart-best.com/img/watermelon/watermelon-clip-art-9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505" y="3131686"/>
              <a:ext cx="1558361" cy="1140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4.infourok.ru/uploads/ex/0142/00098aa9-19a4b9c0/hello_html_m99a2684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" y="404664"/>
            <a:ext cx="3908427" cy="241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s04.infourok.ru/uploads/ex/0142/00098aa9-19a4b9c0/hello_html_m99a2684.png"/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404664"/>
            <a:ext cx="3908427" cy="241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https://ne-kurim.ru/forum/attachments/3c03081b-dabe-4217-9eb8-b078c4503531-4185-000005df2c75b8fc-gif.613411/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400" y="2191756"/>
            <a:ext cx="5071518" cy="375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42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6 L 0.07882 -0.34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-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0.3184 -0.3548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20" y="-1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81481E-6 L -0.02812 -0.3337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" y="-16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222E-6 L 0.08073 -0.6115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8" y="-30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25643 -0.6171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30" y="-30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3333E-6 L -0.02135 -0.6275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6" y="-3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Волна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Васин</dc:creator>
  <cp:lastModifiedBy>Виктор Васин</cp:lastModifiedBy>
  <cp:revision>1</cp:revision>
  <dcterms:created xsi:type="dcterms:W3CDTF">2022-03-31T17:32:45Z</dcterms:created>
  <dcterms:modified xsi:type="dcterms:W3CDTF">2022-03-31T17:33:57Z</dcterms:modified>
</cp:coreProperties>
</file>