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74" r:id="rId5"/>
    <p:sldId id="275" r:id="rId6"/>
    <p:sldId id="272" r:id="rId7"/>
    <p:sldId id="259" r:id="rId8"/>
    <p:sldId id="276" r:id="rId9"/>
    <p:sldId id="277" r:id="rId10"/>
    <p:sldId id="278" r:id="rId11"/>
    <p:sldId id="270" r:id="rId12"/>
    <p:sldId id="279" r:id="rId13"/>
    <p:sldId id="280" r:id="rId14"/>
    <p:sldId id="261" r:id="rId15"/>
    <p:sldId id="273" r:id="rId16"/>
    <p:sldId id="282" r:id="rId17"/>
    <p:sldId id="262" r:id="rId18"/>
    <p:sldId id="263" r:id="rId19"/>
    <p:sldId id="264" r:id="rId20"/>
    <p:sldId id="265" r:id="rId21"/>
    <p:sldId id="271" r:id="rId22"/>
    <p:sldId id="266" r:id="rId23"/>
    <p:sldId id="281" r:id="rId24"/>
    <p:sldId id="267" r:id="rId25"/>
    <p:sldId id="283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BEDA"/>
    <a:srgbClr val="75159B"/>
    <a:srgbClr val="3514F8"/>
    <a:srgbClr val="99FF33"/>
    <a:srgbClr val="FFCCFF"/>
    <a:srgbClr val="CC99FF"/>
    <a:srgbClr val="FF9999"/>
    <a:srgbClr val="FF3399"/>
    <a:srgbClr val="F01C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46" autoAdjust="0"/>
    <p:restoredTop sz="94660"/>
  </p:normalViewPr>
  <p:slideViewPr>
    <p:cSldViewPr>
      <p:cViewPr varScale="1">
        <p:scale>
          <a:sx n="89" d="100"/>
          <a:sy n="89" d="100"/>
        </p:scale>
        <p:origin x="-120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99967-BB45-48E3-AD01-DF55C1FF9601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F22745-2B0B-45D5-B779-6CB607AAC1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324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22745-2B0B-45D5-B779-6CB607AAC17B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5244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F22745-2B0B-45D5-B779-6CB607AAC17B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293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ежда\Pictures\iCA3L0T7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"/>
            <a:ext cx="9144000" cy="688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1268760"/>
            <a:ext cx="7632848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Segoe Print" pitchFamily="2" charset="0"/>
              </a:rPr>
              <a:t>Тема: </a:t>
            </a:r>
            <a:r>
              <a:rPr lang="ru-RU" sz="4400" dirty="0" smtClean="0">
                <a:solidFill>
                  <a:schemeClr val="bg1"/>
                </a:solidFill>
                <a:latin typeface="Segoe Print" pitchFamily="2" charset="0"/>
              </a:rPr>
              <a:t>ПРАЗДНИКИ США</a:t>
            </a:r>
          </a:p>
          <a:p>
            <a:pPr algn="ctr"/>
            <a:endParaRPr lang="ru-RU" sz="3200" dirty="0" smtClean="0">
              <a:solidFill>
                <a:schemeClr val="bg1"/>
              </a:solidFill>
              <a:latin typeface="Segoe Print" pitchFamily="2" charset="0"/>
            </a:endParaRPr>
          </a:p>
          <a:p>
            <a:pPr algn="ctr"/>
            <a:endParaRPr lang="ru-RU" sz="3200" dirty="0">
              <a:solidFill>
                <a:schemeClr val="bg1"/>
              </a:solidFill>
              <a:latin typeface="Segoe Print" pitchFamily="2" charset="0"/>
            </a:endParaRPr>
          </a:p>
          <a:p>
            <a:pPr algn="ctr"/>
            <a:endParaRPr lang="ru-RU" sz="3200" dirty="0" smtClean="0">
              <a:solidFill>
                <a:schemeClr val="bg1"/>
              </a:solidFill>
              <a:latin typeface="Segoe Print" pitchFamily="2" charset="0"/>
            </a:endParaRP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Segoe Print" pitchFamily="2" charset="0"/>
              </a:rPr>
              <a:t>Авторы: Таракановская Раиса,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Segoe Print" pitchFamily="2" charset="0"/>
              </a:rPr>
              <a:t>               Силантьева Наталья, 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Segoe Print" pitchFamily="2" charset="0"/>
              </a:rPr>
              <a:t>          </a:t>
            </a:r>
            <a:r>
              <a:rPr lang="ru-RU" sz="3200" dirty="0" err="1" smtClean="0">
                <a:solidFill>
                  <a:schemeClr val="bg1"/>
                </a:solidFill>
                <a:latin typeface="Segoe Print" pitchFamily="2" charset="0"/>
              </a:rPr>
              <a:t>Кондакова</a:t>
            </a:r>
            <a:r>
              <a:rPr lang="ru-RU" sz="3200" dirty="0" smtClean="0">
                <a:solidFill>
                  <a:schemeClr val="bg1"/>
                </a:solidFill>
                <a:latin typeface="Segoe Print" pitchFamily="2" charset="0"/>
              </a:rPr>
              <a:t> Ирина</a:t>
            </a:r>
            <a:endParaRPr lang="ru-RU" sz="3200" dirty="0">
              <a:solidFill>
                <a:schemeClr val="bg1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93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Надежда\Pictures\iCA4CRRA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06847"/>
            <a:ext cx="5308910" cy="6581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04048" y="908720"/>
            <a:ext cx="37444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День матери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3968" y="5647517"/>
            <a:ext cx="4464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10 мая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955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дежда\Pictures\iCA7D01O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682" y="0"/>
            <a:ext cx="9166682" cy="6859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26273" y="4557823"/>
            <a:ext cx="65527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День памяти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04664"/>
            <a:ext cx="46085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Segoe Print" pitchFamily="2" charset="0"/>
              </a:rPr>
              <a:t>Последний понедельник мая</a:t>
            </a:r>
            <a:endParaRPr lang="ru-RU" sz="3200" dirty="0">
              <a:solidFill>
                <a:srgbClr val="FF0000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5011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Надежда\Pictures\мпЦП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88401" y="2420888"/>
            <a:ext cx="6624736" cy="2862322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День американского флага</a:t>
            </a:r>
            <a:endParaRPr lang="ru-RU" sz="6000" b="1" dirty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2839" y="5283210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14 июня</a:t>
            </a:r>
            <a:endParaRPr lang="ru-RU" sz="4800" b="1" dirty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00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Надежда\Desktop\картинки\картинки христианские\photo6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104" y="0"/>
            <a:ext cx="9164104" cy="689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332656"/>
            <a:ext cx="27363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День </a:t>
            </a:r>
            <a:endParaRPr lang="ru-RU" sz="7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380312" y="620688"/>
            <a:ext cx="108012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О</a:t>
            </a:r>
          </a:p>
          <a:p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Т</a:t>
            </a:r>
          </a:p>
          <a:p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Ц</a:t>
            </a:r>
          </a:p>
          <a:p>
            <a:r>
              <a:rPr lang="ru-RU" sz="8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А</a:t>
            </a:r>
          </a:p>
          <a:p>
            <a:endParaRPr lang="ru-RU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20104" y="6273225"/>
            <a:ext cx="6920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Третье воскресенье июня</a:t>
            </a:r>
            <a:endParaRPr lang="ru-RU" sz="3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95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дежда\Pictures\iCAE4SYA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92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-12606"/>
            <a:ext cx="67687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День независимости</a:t>
            </a:r>
            <a:endParaRPr lang="ru-RU" sz="6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80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Надежда\Pictures\iCAU5UJOZ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716017" cy="437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Надежда\Pictures\iCASS2X0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549265"/>
            <a:ext cx="4457312" cy="4308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32040" y="332656"/>
            <a:ext cx="410445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День грязи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5013176"/>
            <a:ext cx="3960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8 июля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697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 descr="C:\Users\Надежда\Pictures\iCAKPF2H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75" y="3282942"/>
            <a:ext cx="4788024" cy="3575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C:\Users\Надежда\Pictures\iCAKWNFM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2419" y="-99392"/>
            <a:ext cx="4434781" cy="3163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079" y="205074"/>
            <a:ext cx="460491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День </a:t>
            </a:r>
            <a:r>
              <a:rPr lang="ru-RU" sz="66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хот-дога</a:t>
            </a:r>
            <a:endParaRPr lang="ru-RU" sz="7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46923" y="5410627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18 июля</a:t>
            </a:r>
            <a:endParaRPr lang="ru-RU" sz="4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8932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дежда\Pictures\iCAQDQTK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54395" cy="3933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Надежда\Pictures\iCAB390A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395" y="3139469"/>
            <a:ext cx="5262072" cy="3718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25165" y="238196"/>
            <a:ext cx="5120531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latin typeface="Segoe Print" pitchFamily="2" charset="0"/>
              </a:rPr>
              <a:t>День труда</a:t>
            </a:r>
            <a:endParaRPr lang="ru-RU" sz="6600" dirty="0"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4797152"/>
            <a:ext cx="33843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Segoe Print" pitchFamily="2" charset="0"/>
              </a:rPr>
              <a:t>Первый понедельник сентября</a:t>
            </a:r>
            <a:endParaRPr lang="ru-RU" sz="3200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77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дежда\Pictures\iCA02GKD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399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31230" y="0"/>
            <a:ext cx="64087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День Колумба</a:t>
            </a:r>
            <a:endParaRPr lang="ru-RU" sz="8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72002" y="5661248"/>
            <a:ext cx="5071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Второй понедельник октября</a:t>
            </a:r>
            <a:endParaRPr lang="ru-RU" sz="32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05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дежда\Pictures\чмиф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35896" cy="447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Надежда\Pictures\пря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43197"/>
            <a:ext cx="3635896" cy="2714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Надежда\Pictures\iCAUC21WB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0"/>
            <a:ext cx="5508104" cy="6903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312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дежда\Pictures\iCAQSL97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240"/>
            <a:ext cx="9144000" cy="6888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88024" y="1268760"/>
            <a:ext cx="3744416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Новый год</a:t>
            </a: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1 января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95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Users\Надежда\Pictures\iCA0E3ZC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107504"/>
            <a:ext cx="3908334" cy="4968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Надежда\Pictures\iCARAVXW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334" y="2420888"/>
            <a:ext cx="5004048" cy="4290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995936" y="188640"/>
            <a:ext cx="50405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День ветеранов</a:t>
            </a:r>
            <a:endParaRPr lang="ru-RU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5536" y="4725144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  <a:latin typeface="Segoe Print" pitchFamily="2" charset="0"/>
              </a:rPr>
              <a:t>11 ноября</a:t>
            </a:r>
            <a:endParaRPr lang="ru-RU" sz="3200" dirty="0">
              <a:solidFill>
                <a:srgbClr val="C00000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9500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нь ветеранов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151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Надежда\Pictures\iCASGE65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7504" y="332656"/>
            <a:ext cx="892899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День благодарения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6150114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Четвёртый четверг ноября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9667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Надежда\Desktop\картинки\картинки христианские\photo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9" y="-34524"/>
            <a:ext cx="9131044" cy="6892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6027002"/>
            <a:ext cx="59766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Segoe Print" pitchFamily="2" charset="0"/>
              </a:rPr>
              <a:t>25 декабря</a:t>
            </a:r>
            <a:endParaRPr lang="ru-RU" sz="4800" dirty="0">
              <a:solidFill>
                <a:srgbClr val="FF0000"/>
              </a:solidFill>
              <a:latin typeface="Segoe Print" pitchFamily="2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83768" y="110800"/>
            <a:ext cx="609012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Рождество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95749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Надежда\Pictures\iCAROHUG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5576" y="476672"/>
            <a:ext cx="81369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 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225387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Надежда\Pictures\мпЦПм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5240"/>
            <a:ext cx="9123769" cy="687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83768" y="1340768"/>
            <a:ext cx="64807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>
                <a:solidFill>
                  <a:srgbClr val="32BED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Спасибо за внимание</a:t>
            </a:r>
            <a:endParaRPr lang="ru-RU" sz="9600" b="1" dirty="0">
              <a:solidFill>
                <a:srgbClr val="32BED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4043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дежда\Pictures\iCAYS1MQ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64088" cy="6818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64088" y="764704"/>
            <a:ext cx="3779912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  <a:latin typeface="Segoe Print" pitchFamily="2" charset="0"/>
              </a:rPr>
              <a:t>День Мартина Лютера Кинга</a:t>
            </a:r>
          </a:p>
          <a:p>
            <a:endParaRPr lang="ru-RU" sz="2000" dirty="0">
              <a:solidFill>
                <a:srgbClr val="FF0000"/>
              </a:solidFill>
              <a:latin typeface="Segoe Print" pitchFamily="2" charset="0"/>
            </a:endParaRPr>
          </a:p>
          <a:p>
            <a:endParaRPr lang="ru-RU" sz="2000" dirty="0" smtClean="0">
              <a:solidFill>
                <a:srgbClr val="FF0000"/>
              </a:solidFill>
              <a:latin typeface="Segoe Print" pitchFamily="2" charset="0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Segoe Print" pitchFamily="2" charset="0"/>
              </a:rPr>
              <a:t>Третий понедельник января</a:t>
            </a:r>
            <a:endParaRPr lang="ru-RU" sz="3200" dirty="0">
              <a:solidFill>
                <a:srgbClr val="FF0000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082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Надежда\Pictures\iCAL2B9V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36096" cy="688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436096" y="332656"/>
            <a:ext cx="3707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Segoe Print" pitchFamily="2" charset="0"/>
              </a:rPr>
              <a:t>День свободы</a:t>
            </a:r>
            <a:endParaRPr lang="ru-RU" sz="6000" dirty="0">
              <a:solidFill>
                <a:srgbClr val="FF0000"/>
              </a:solidFill>
              <a:latin typeface="Segoe Print" pitchFamily="2" charset="0"/>
            </a:endParaRPr>
          </a:p>
        </p:txBody>
      </p:sp>
      <p:sp>
        <p:nvSpPr>
          <p:cNvPr id="4" name="TextBox 3"/>
          <p:cNvSpPr txBox="1"/>
          <p:nvPr/>
        </p:nvSpPr>
        <p:spPr>
          <a:xfrm rot="10800000" flipH="1" flipV="1">
            <a:off x="5620827" y="5481519"/>
            <a:ext cx="31276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Segoe Print" pitchFamily="2" charset="0"/>
              </a:rPr>
              <a:t>1 февраля</a:t>
            </a:r>
            <a:endParaRPr lang="ru-RU" sz="3200" dirty="0">
              <a:solidFill>
                <a:srgbClr val="FF0000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83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Надежда\Pictures\iCAOE7EJ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6464" y="0"/>
            <a:ext cx="5456380" cy="4365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Надежда\Pictures\СМывп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4" y="3582071"/>
            <a:ext cx="5065871" cy="3275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260648"/>
            <a:ext cx="32403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День сурка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47031" y="5220036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Segoe Print" pitchFamily="2" charset="0"/>
              </a:rPr>
              <a:t>2 февраля</a:t>
            </a:r>
            <a:endParaRPr lang="ru-RU" sz="4000" b="1" dirty="0">
              <a:solidFill>
                <a:srgbClr val="FF0000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960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Надежда\Pictures\iCALGKV8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878" y="1124744"/>
            <a:ext cx="6866490" cy="4531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ердце 1"/>
          <p:cNvSpPr/>
          <p:nvPr/>
        </p:nvSpPr>
        <p:spPr>
          <a:xfrm>
            <a:off x="251520" y="1124744"/>
            <a:ext cx="1152128" cy="108012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ердце 2"/>
          <p:cNvSpPr/>
          <p:nvPr/>
        </p:nvSpPr>
        <p:spPr>
          <a:xfrm>
            <a:off x="359532" y="3284984"/>
            <a:ext cx="936104" cy="792088"/>
          </a:xfrm>
          <a:prstGeom prst="heart">
            <a:avLst/>
          </a:prstGeom>
          <a:solidFill>
            <a:srgbClr val="FF33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ердце 3"/>
          <p:cNvSpPr/>
          <p:nvPr/>
        </p:nvSpPr>
        <p:spPr>
          <a:xfrm>
            <a:off x="2616710" y="5090908"/>
            <a:ext cx="1152128" cy="936104"/>
          </a:xfrm>
          <a:prstGeom prst="heart">
            <a:avLst/>
          </a:prstGeom>
          <a:solidFill>
            <a:srgbClr val="3514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ердце 4"/>
          <p:cNvSpPr/>
          <p:nvPr/>
        </p:nvSpPr>
        <p:spPr>
          <a:xfrm>
            <a:off x="2965676" y="994328"/>
            <a:ext cx="454196" cy="432048"/>
          </a:xfrm>
          <a:prstGeom prst="heart">
            <a:avLst/>
          </a:prstGeom>
          <a:solidFill>
            <a:srgbClr val="32BED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ердце 7"/>
          <p:cNvSpPr/>
          <p:nvPr/>
        </p:nvSpPr>
        <p:spPr>
          <a:xfrm>
            <a:off x="5616916" y="994328"/>
            <a:ext cx="936104" cy="774688"/>
          </a:xfrm>
          <a:prstGeom prst="hear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>
            <a:off x="7409864" y="1120945"/>
            <a:ext cx="1122576" cy="994512"/>
          </a:xfrm>
          <a:prstGeom prst="heart">
            <a:avLst/>
          </a:prstGeom>
          <a:solidFill>
            <a:srgbClr val="F01CD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ердце 9"/>
          <p:cNvSpPr/>
          <p:nvPr/>
        </p:nvSpPr>
        <p:spPr>
          <a:xfrm>
            <a:off x="5796136" y="5090908"/>
            <a:ext cx="1008112" cy="936104"/>
          </a:xfrm>
          <a:prstGeom prst="heart">
            <a:avLst/>
          </a:prstGeom>
          <a:solidFill>
            <a:srgbClr val="99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ердце 10"/>
          <p:cNvSpPr/>
          <p:nvPr/>
        </p:nvSpPr>
        <p:spPr>
          <a:xfrm>
            <a:off x="4319972" y="5198920"/>
            <a:ext cx="864096" cy="720080"/>
          </a:xfrm>
          <a:prstGeom prst="hear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ердце 11"/>
          <p:cNvSpPr/>
          <p:nvPr/>
        </p:nvSpPr>
        <p:spPr>
          <a:xfrm>
            <a:off x="1067181" y="2708920"/>
            <a:ext cx="336467" cy="288032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ердце 12"/>
          <p:cNvSpPr/>
          <p:nvPr/>
        </p:nvSpPr>
        <p:spPr>
          <a:xfrm>
            <a:off x="1835696" y="1129679"/>
            <a:ext cx="504056" cy="526247"/>
          </a:xfrm>
          <a:prstGeom prst="heart">
            <a:avLst/>
          </a:prstGeom>
          <a:solidFill>
            <a:srgbClr val="FF99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ердце 13"/>
          <p:cNvSpPr/>
          <p:nvPr/>
        </p:nvSpPr>
        <p:spPr>
          <a:xfrm>
            <a:off x="7704348" y="2708920"/>
            <a:ext cx="468052" cy="432048"/>
          </a:xfrm>
          <a:prstGeom prst="hear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ердце 14"/>
          <p:cNvSpPr/>
          <p:nvPr/>
        </p:nvSpPr>
        <p:spPr>
          <a:xfrm>
            <a:off x="827584" y="4456843"/>
            <a:ext cx="448240" cy="432048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ердце 15"/>
          <p:cNvSpPr/>
          <p:nvPr/>
        </p:nvSpPr>
        <p:spPr>
          <a:xfrm>
            <a:off x="7380312" y="3912276"/>
            <a:ext cx="1224136" cy="1028892"/>
          </a:xfrm>
          <a:prstGeom prst="hear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ердце 16"/>
          <p:cNvSpPr/>
          <p:nvPr/>
        </p:nvSpPr>
        <p:spPr>
          <a:xfrm>
            <a:off x="3923928" y="1120945"/>
            <a:ext cx="792088" cy="648071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ердце 17"/>
          <p:cNvSpPr/>
          <p:nvPr/>
        </p:nvSpPr>
        <p:spPr>
          <a:xfrm>
            <a:off x="915784" y="5085184"/>
            <a:ext cx="919912" cy="787468"/>
          </a:xfrm>
          <a:prstGeom prst="hear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7632340" y="5342936"/>
            <a:ext cx="612068" cy="534336"/>
          </a:xfrm>
          <a:prstGeom prst="hear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07094" y="116632"/>
            <a:ext cx="84249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3514F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День Святого Валентина</a:t>
            </a:r>
            <a:endParaRPr lang="ru-RU" sz="4400" b="1" dirty="0">
              <a:solidFill>
                <a:srgbClr val="3514F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9947" y="6165304"/>
            <a:ext cx="5580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Segoe Print" pitchFamily="2" charset="0"/>
              </a:rPr>
              <a:t>14 февраля</a:t>
            </a:r>
            <a:endParaRPr lang="ru-RU" sz="3200" dirty="0">
              <a:solidFill>
                <a:srgbClr val="FF0000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84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Надежда\Pictures\iCAR00YO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50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47864" y="404664"/>
            <a:ext cx="583714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chemeClr val="bg1"/>
                </a:solidFill>
                <a:latin typeface="Segoe Print" pitchFamily="2" charset="0"/>
              </a:rPr>
              <a:t>Президентский день</a:t>
            </a:r>
            <a:endParaRPr lang="ru-RU" sz="5400" dirty="0">
              <a:solidFill>
                <a:schemeClr val="bg1"/>
              </a:solidFill>
              <a:latin typeface="Segoe Print" pitchFamily="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157192"/>
            <a:ext cx="45925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Segoe Print" pitchFamily="2" charset="0"/>
              </a:rPr>
              <a:t>Третий понедельник февраля</a:t>
            </a:r>
            <a:endParaRPr lang="ru-RU" sz="3200" dirty="0">
              <a:solidFill>
                <a:schemeClr val="bg1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74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Надежда\Pictures\iCAY3IM2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5233197"/>
            <a:ext cx="1381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Надежда\Pictures\iCAK0MZ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169554"/>
            <a:ext cx="13620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Надежда\Pictures\iCA9Y864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47639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C:\Users\Надежда\Pictures\iCA10TRA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3308" y="1877589"/>
            <a:ext cx="10096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Надежда\Pictures\iCA61DEU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4558" y="5013176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C:\Users\Надежда\Pictures\iCA198VK9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1787" y="332656"/>
            <a:ext cx="1428750" cy="1304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9" descr="C:\Users\Надежда\Pictures\iCA9Y864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857" y="5238656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C:\Users\Надежда\Pictures\iCAMJ95NW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314" y="208831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9" name="Picture 11" descr="C:\Users\Надежда\Pictures\iCAT5DZZH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171827"/>
            <a:ext cx="1428750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0" name="Picture 12" descr="C:\Users\Надежда\Pictures\iCASG87Y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350" y="1956282"/>
            <a:ext cx="1428750" cy="133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1" name="Picture 13" descr="C:\Users\Надежда\Pictures\iCAX8571F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550" y="3455179"/>
            <a:ext cx="13239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2" name="Picture 14" descr="C:\Users\Надежда\Pictures\iCAY17U66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92844"/>
            <a:ext cx="1428750" cy="1076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03648" y="2156164"/>
            <a:ext cx="60449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День смеха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64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 descr="C:\Users\Надежда\Pictures\iCAXRJOX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5558"/>
            <a:ext cx="9144000" cy="688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859" y="4642009"/>
            <a:ext cx="6624736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3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Пасха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91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108</Words>
  <Application>Microsoft Office PowerPoint</Application>
  <PresentationFormat>Экран (4:3)</PresentationFormat>
  <Paragraphs>54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Надежда</dc:creator>
  <cp:lastModifiedBy>Надежда</cp:lastModifiedBy>
  <cp:revision>24</cp:revision>
  <dcterms:created xsi:type="dcterms:W3CDTF">2012-04-22T05:52:53Z</dcterms:created>
  <dcterms:modified xsi:type="dcterms:W3CDTF">2012-04-22T13:14:49Z</dcterms:modified>
</cp:coreProperties>
</file>