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300" r:id="rId11"/>
    <p:sldId id="273" r:id="rId12"/>
    <p:sldId id="268" r:id="rId13"/>
    <p:sldId id="269" r:id="rId14"/>
    <p:sldId id="270" r:id="rId15"/>
    <p:sldId id="271" r:id="rId16"/>
    <p:sldId id="272" r:id="rId17"/>
    <p:sldId id="277" r:id="rId18"/>
    <p:sldId id="28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9" r:id="rId29"/>
    <p:sldId id="290" r:id="rId30"/>
    <p:sldId id="291" r:id="rId31"/>
    <p:sldId id="292" r:id="rId32"/>
    <p:sldId id="293" r:id="rId33"/>
    <p:sldId id="301" r:id="rId34"/>
    <p:sldId id="296" r:id="rId35"/>
    <p:sldId id="298" r:id="rId36"/>
    <p:sldId id="299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84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699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49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0490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19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403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93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8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033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41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1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18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87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9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09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73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05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480C224-E964-4A1D-9AD3-29E06729FA0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EA2732-CD3C-4C69-904A-F7782BB45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88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8.pn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4.goodfon.ru/wallpaper/big/f/ca/figury-geometriia-razn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3006" y="981075"/>
            <a:ext cx="8934994" cy="393858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  <a:t>ПУТЕШЕСТВИЕ </a:t>
            </a:r>
            <a:b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</a:br>
            <a: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  <a:t>В </a:t>
            </a:r>
            <a:r>
              <a:rPr lang="ru-RU" sz="4800" b="1" dirty="0" err="1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  <a:t>СТРАНу</a:t>
            </a:r>
            <a: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  <a:t/>
            </a:r>
            <a:b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</a:br>
            <a: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  <a:t>«ГЕОМЕТРИЧЕСКИХ</a:t>
            </a:r>
            <a:b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</a:br>
            <a:r>
              <a:rPr lang="ru-RU" sz="4800" b="1" dirty="0" smtClean="0">
                <a:ln w="57150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  <a:latin typeface="Times New Roman" panose="02020603050405020304" pitchFamily="18" charset="0"/>
                <a:ea typeface="Segoe UI" pitchFamily="34" charset="0"/>
                <a:cs typeface="Times New Roman" pitchFamily="18" charset="0"/>
              </a:rPr>
              <a:t>ФИГУР»</a:t>
            </a:r>
            <a:endParaRPr lang="ru-RU" sz="4800" b="1" dirty="0">
              <a:ln w="57150" cmpd="sng">
                <a:solidFill>
                  <a:srgbClr val="000000"/>
                </a:solidFill>
                <a:prstDash val="solid"/>
              </a:ln>
              <a:solidFill>
                <a:srgbClr val="000000"/>
              </a:solidFill>
              <a:latin typeface="Times New Roman" pitchFamily="18" charset="0"/>
              <a:ea typeface="Segoe U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5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302" y="261258"/>
            <a:ext cx="7026639" cy="626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85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9654" y="473724"/>
            <a:ext cx="7414352" cy="47923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Остановка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ИГРА: </a:t>
            </a:r>
            <a:br>
              <a:rPr lang="ru-RU" sz="5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ФИГУРЫ, </a:t>
            </a:r>
            <a:br>
              <a:rPr lang="ru-RU" sz="5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СГРУППИРУЙ ПО ФОРМЕ, ЦВЕТУ</a:t>
            </a:r>
            <a:r>
              <a:rPr lang="ru-RU" sz="54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cap="none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Рисунок 4" descr="страна-геометричских-фигу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53331" y="3437264"/>
            <a:ext cx="3944039" cy="315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85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B5504F9-D104-4917-8401-46F36DDDF74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637" y="436810"/>
            <a:ext cx="5669771" cy="57429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12636" y="436810"/>
            <a:ext cx="1286221" cy="104573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D785983-120A-4AA0-9690-33FCC14D8BE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283424" y="2038965"/>
            <a:ext cx="1144643" cy="10583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283424" y="5309271"/>
            <a:ext cx="1329043" cy="939129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3477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283424" y="3761431"/>
            <a:ext cx="1256571" cy="104573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249872" y="568528"/>
            <a:ext cx="421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все квадраты</a:t>
            </a:r>
          </a:p>
        </p:txBody>
      </p:sp>
    </p:spTree>
    <p:extLst>
      <p:ext uri="{BB962C8B-B14F-4D97-AF65-F5344CB8AC3E}">
        <p14:creationId xmlns:p14="http://schemas.microsoft.com/office/powerpoint/2010/main" val="46900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548" y="362455"/>
            <a:ext cx="5669771" cy="57429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157551" y="511870"/>
            <a:ext cx="1492397" cy="104550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243655" y="3652865"/>
            <a:ext cx="1406294" cy="11394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261067" y="5350199"/>
            <a:ext cx="1406294" cy="1096244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218511" y="2115238"/>
            <a:ext cx="1431437" cy="97976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61704" y="640080"/>
            <a:ext cx="5499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фигуры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красного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цвета</a:t>
            </a:r>
          </a:p>
        </p:txBody>
      </p:sp>
    </p:spTree>
    <p:extLst>
      <p:ext uri="{BB962C8B-B14F-4D97-AF65-F5344CB8AC3E}">
        <p14:creationId xmlns:p14="http://schemas.microsoft.com/office/powerpoint/2010/main" val="132225928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478" y="362455"/>
            <a:ext cx="5669771" cy="57429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1067" y="362455"/>
            <a:ext cx="1144625" cy="124686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261067" y="3868597"/>
            <a:ext cx="1346537" cy="9623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261067" y="5465615"/>
            <a:ext cx="1406294" cy="865411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173429" y="1988148"/>
            <a:ext cx="1398955" cy="12457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5459" y="518199"/>
            <a:ext cx="5475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фигуры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зеленого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цвета</a:t>
            </a:r>
          </a:p>
        </p:txBody>
      </p:sp>
    </p:spTree>
    <p:extLst>
      <p:ext uri="{BB962C8B-B14F-4D97-AF65-F5344CB8AC3E}">
        <p14:creationId xmlns:p14="http://schemas.microsoft.com/office/powerpoint/2010/main" val="286731257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5585" y="362455"/>
            <a:ext cx="5669771" cy="57429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44891" y="251108"/>
            <a:ext cx="1802674" cy="135200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57810" y="3578571"/>
            <a:ext cx="1766317" cy="13230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44891" y="5070436"/>
            <a:ext cx="2048190" cy="1576146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870207" y="1801220"/>
            <a:ext cx="1567543" cy="14327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66652" y="470263"/>
            <a:ext cx="4781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все треугольники</a:t>
            </a:r>
          </a:p>
        </p:txBody>
      </p:sp>
    </p:spTree>
    <p:extLst>
      <p:ext uri="{BB962C8B-B14F-4D97-AF65-F5344CB8AC3E}">
        <p14:creationId xmlns:p14="http://schemas.microsoft.com/office/powerpoint/2010/main" val="306285943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B5504F9-D104-4917-8401-46F36DDDF74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8538" y="436810"/>
            <a:ext cx="5669771" cy="57429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16271" y="315625"/>
            <a:ext cx="1572372" cy="15723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D785983-120A-4AA0-9690-33FCC14D8BE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59268" y="2206878"/>
            <a:ext cx="1940846" cy="129751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16271" y="5376183"/>
            <a:ext cx="1639928" cy="1325062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3477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xmlns="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859268" y="3757495"/>
            <a:ext cx="1751813" cy="13655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384663" y="535577"/>
            <a:ext cx="4219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все круги</a:t>
            </a:r>
          </a:p>
        </p:txBody>
      </p:sp>
    </p:spTree>
    <p:extLst>
      <p:ext uri="{BB962C8B-B14F-4D97-AF65-F5344CB8AC3E}">
        <p14:creationId xmlns:p14="http://schemas.microsoft.com/office/powerpoint/2010/main" val="107788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72175 0.17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81481E-6 L -0.63932 -0.1296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2867" y="473724"/>
            <a:ext cx="7744859" cy="47923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Остановка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«УПРАЖНЕНИЕ ЛОТО»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4" descr="http://moziru.com/images/triangle-clipart-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3236" y="4628537"/>
            <a:ext cx="1772816" cy="1772816"/>
          </a:xfrm>
          <a:prstGeom prst="rect">
            <a:avLst/>
          </a:prstGeom>
          <a:noFill/>
        </p:spPr>
      </p:pic>
      <p:pic>
        <p:nvPicPr>
          <p:cNvPr id="6" name="Picture 2" descr="http://cliparting.com/wp-content/uploads/2016/09/Diamond-ring-clipart-free-images-3-clipartix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49432" y="3613130"/>
            <a:ext cx="1728192" cy="2030815"/>
          </a:xfrm>
          <a:prstGeom prst="rect">
            <a:avLst/>
          </a:prstGeom>
          <a:noFill/>
        </p:spPr>
      </p:pic>
      <p:pic>
        <p:nvPicPr>
          <p:cNvPr id="7" name="Picture 6" descr="https://ds52kotenok.edumsko.ru/uploads/3000/2277/section/367738/Kartinki/Vnim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065" y="3736298"/>
            <a:ext cx="3096344" cy="28145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69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2867" y="473724"/>
            <a:ext cx="7744859" cy="47923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Остановка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«ФОРМА И ВЕЛИЧИНА»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Picture 8" descr="http://s4.pic4you.ru/y2014/08-13/12216/454397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7548" y="3595414"/>
            <a:ext cx="2537986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958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квадраты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616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0363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0712 -0.13648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66736E-7 L 0.07083 0.31459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54106E-7 L -0.22048 -0.11543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25" grpId="0" animBg="1"/>
      <p:bldP spid="29" grpId="0" animBg="1"/>
      <p:bldP spid="2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ртём\Desktop\Открытый урок\пароход из блоков дьенеша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126" y="478971"/>
            <a:ext cx="8839200" cy="61482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7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круги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616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56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474E-7 L 0.15747 0.0525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8351E-6 L -0.31892 -0.182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474E-7 L 0.2441 -0.18876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29" grpId="0" animBg="1"/>
      <p:bldP spid="2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треугольники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616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4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66736E-7 L -0.03923 -0.26232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2642E-9 L -0.36215 0.01041 " pathEditMode="relative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54106E-7 L -0.46458 0.27295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 animBg="1"/>
      <p:bldP spid="29" grpId="0" animBg="1"/>
      <p:bldP spid="2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  собери в круг все маленькие прямоугольники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400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192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2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1.32084E-6 L 0.16546 -0.25191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8732E-7 L -0.18125 -0.14689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2195E-6 L -0.45677 0.0421 " pathEditMode="relative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29" grpId="0" animBg="1"/>
      <p:bldP spid="29" grpId="1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-7377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  собери в круг все большие квадраты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400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192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40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5133E-6 L 0.28073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36849E-7 L 0.22049 -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5177E-6 L -0.19184 0.048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 animBg="1"/>
      <p:bldP spid="29" grpId="0" animBg="1"/>
      <p:bldP spid="2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круги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400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192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85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69558E-6 L 0.2677 0.1783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8721E-6 L 0.35937 -0.287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12052E-6 L -0.25469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 animBg="1"/>
      <p:bldP spid="29" grpId="0" animBg="1"/>
      <p:bldP spid="29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379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треугольники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207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400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192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88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885E-6 L 0.11823 0.230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474E-7 L -0.41736 -0.13648 " pathEditMode="relative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587E-6 L -0.0974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6" grpId="0" animBg="1"/>
      <p:bldP spid="29" grpId="0" animBg="1"/>
      <p:bldP spid="29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Задание:  собери в круг все большие  прямоугольники</a:t>
            </a:r>
          </a:p>
        </p:txBody>
      </p:sp>
      <p:sp>
        <p:nvSpPr>
          <p:cNvPr id="7" name="Овал 6"/>
          <p:cNvSpPr/>
          <p:nvPr/>
        </p:nvSpPr>
        <p:spPr>
          <a:xfrm>
            <a:off x="4151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5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7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647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35560" y="3861048"/>
            <a:ext cx="1728192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1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47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976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400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040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72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2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9624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303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08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75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9264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9696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80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9120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192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703512" y="1196752"/>
            <a:ext cx="1728192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50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517E-6 L 0.33073 0.167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1189E-6 L 0.32292 -0.0943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9366E-7 L -0.18907 -0.22022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9" grpId="0" animBg="1"/>
      <p:bldP spid="29" grpId="1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pic>
        <p:nvPicPr>
          <p:cNvPr id="30726" name="Picture 6" descr="http://heliograph.ru/images/1545474_kartinki-uchenik-chitaet-kni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552" y="692696"/>
            <a:ext cx="3362202" cy="55709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75920" y="6926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19976760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2867" y="473724"/>
            <a:ext cx="7744859" cy="47923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Остановка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«РАБОТА СО СЧЁТНЫМИ ПАЛОЧКАМИ»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https://old.prodalit.ru/images/20000/17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189" y="2638696"/>
            <a:ext cx="3510824" cy="401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99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41fda65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7977"/>
            <a:ext cx="7855131" cy="56866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741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98602" y="0"/>
            <a:ext cx="6719124" cy="437491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Остановка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«Загадки»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fsd.multiurok.ru/html/2022/01/05/s_61d5721fc91c1/phpqZUpu5_kartoteka-Zagadki_html_cb543c465aeedc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306" y="3172858"/>
            <a:ext cx="4990641" cy="342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1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cf89e5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519" y="235132"/>
            <a:ext cx="7419703" cy="63833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79070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43795" y="1162596"/>
            <a:ext cx="4833258" cy="546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377439" y="95794"/>
            <a:ext cx="7924801" cy="148916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внимание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69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2867" y="473724"/>
            <a:ext cx="7744859" cy="47923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Остановка</a:t>
            </a:r>
            <a:b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«СОЕДИНИ стрелками геометрические фигуры с похожими на них предметами»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748" y="348342"/>
            <a:ext cx="6035040" cy="612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30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3199" y="473724"/>
            <a:ext cx="8533876" cy="6127373"/>
          </a:xfrm>
        </p:spPr>
        <p:txBody>
          <a:bodyPr>
            <a:norm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</a:pPr>
            <a:r>
              <a:rPr lang="ru-RU" sz="4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Ну </a:t>
            </a: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же, милые друзья, </a:t>
            </a:r>
            <a:b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Каждый - просто молодец! </a:t>
            </a:r>
            <a:b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Путешествию - конец. </a:t>
            </a:r>
            <a:b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математикой дружите, </a:t>
            </a:r>
            <a:b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Знания свои копите. </a:t>
            </a:r>
            <a:b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Пусть помогут вам старанье, </a:t>
            </a:r>
            <a:r>
              <a:rPr lang="ru-RU" sz="4400" b="1" i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400" b="1" i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Память, логика, внимание.</a:t>
            </a:r>
            <a:br>
              <a:rPr lang="ru-RU" sz="4400" b="1" cap="none" dirty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8" descr="http://s4.pic4you.ru/y2014/08-13/12216/454397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7945" y="3599768"/>
            <a:ext cx="2707655" cy="325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537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3199" y="473724"/>
            <a:ext cx="8533876" cy="6127373"/>
          </a:xfrm>
        </p:spPr>
        <p:txBody>
          <a:bodyPr>
            <a:norm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</a:pPr>
            <a:r>
              <a:rPr lang="ru-RU" sz="4400" b="1" cap="none" dirty="0" smtClean="0">
                <a:ln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8" descr="http://s4.pic4you.ru/y2014/08-13/12216/454397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3247" y="3342865"/>
            <a:ext cx="2707655" cy="32582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6983" y="235818"/>
            <a:ext cx="8247017" cy="6069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</a:t>
            </a:r>
          </a:p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сегодня путешествовали?  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Что 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больше всего понравилось в путешествии?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Какие 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понравились больше всего?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А 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были трудные для вас?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Что 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показалось </a:t>
            </a: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интересным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Молодцы</a:t>
            </a:r>
            <a:r>
              <a:rPr lang="ru-RU" sz="3200" b="1" dirty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Вы хорошо </a:t>
            </a:r>
            <a:r>
              <a:rPr lang="ru-RU" sz="3200" b="1" dirty="0" smtClean="0">
                <a:solidFill>
                  <a:srgbClr val="A50E82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поработали!</a:t>
            </a:r>
            <a:endParaRPr lang="ru-RU" sz="3200" b="1" dirty="0">
              <a:solidFill>
                <a:srgbClr val="A50E82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4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oimg.ru/wp-content/uploads/2018/01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701" y="0"/>
            <a:ext cx="867491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75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1-tub-ru.yandex.net/i?id=549cf4da169e1ac1edf332f9ef793e66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6833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74564" y="595313"/>
            <a:ext cx="4880472" cy="5530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Нет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углов у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меня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 похож на блюдце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тарелку и на крышку,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кольцо, 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колесо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Кто же я такой, друзья?</a:t>
            </a:r>
          </a:p>
        </p:txBody>
      </p:sp>
      <p:sp>
        <p:nvSpPr>
          <p:cNvPr id="7" name="Овал 6"/>
          <p:cNvSpPr/>
          <p:nvPr/>
        </p:nvSpPr>
        <p:spPr>
          <a:xfrm>
            <a:off x="6869846" y="2360811"/>
            <a:ext cx="3168352" cy="288032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0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1-tub-ru.yandex.net/i?id=549cf4da169e1ac1edf332f9ef793e66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6833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071171" y="330200"/>
            <a:ext cx="4439797" cy="579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давно знакомый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мой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Каждый угол в нем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прямой.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Все четыре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стороны-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динаковой длины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Вам его представить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А зовут его…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80536" y="2240868"/>
            <a:ext cx="2736304" cy="23762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33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1-tub-ru.yandex.net/i?id=549cf4da169e1ac1edf332f9ef793e66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6833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ОТГАДАЙ!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716097"/>
            <a:ext cx="4186808" cy="54100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вершины тут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видны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Три угла, три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стороны.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Ну, пожалуй, и довольно!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Что ты видишь? - ...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600056" y="1844824"/>
            <a:ext cx="3458344" cy="3156834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9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1-tub-ru.yandex.net/i?id=549cf4da169e1ac1edf332f9ef793e66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6833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24001" y="837282"/>
            <a:ext cx="4678496" cy="528888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подумайте,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скажите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Только помнить вы должны: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Стороны фигуры этой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Противоположные равны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33001" y="2547981"/>
            <a:ext cx="3600400" cy="20162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6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1-tub-ru.yandex.net/i?id=549cf4da169e1ac1edf332f9ef793e66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6833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16935" y="0"/>
            <a:ext cx="4450813" cy="65246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Треугольник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 полукругом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Круг дразнили «толстым другом».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Круг, расстроившись до слез,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Уже стал и вверх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подрос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Кто же угадает тут,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Как теперь его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зовут?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459557" y="2012171"/>
            <a:ext cx="3888432" cy="194421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86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2867" y="473724"/>
            <a:ext cx="7744859" cy="479233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Остановка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геометрические фигуры»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pdacdn.com/app/59522d515103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raskraski-kids.ru/wp-content/uploads/2021/10/%D1%82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517" y="3918563"/>
            <a:ext cx="3521228" cy="269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82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183</Words>
  <Application>Microsoft Office PowerPoint</Application>
  <PresentationFormat>Широкоэкранный</PresentationFormat>
  <Paragraphs>44</Paragraphs>
  <Slides>36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Century Gothic</vt:lpstr>
      <vt:lpstr>Segoe UI</vt:lpstr>
      <vt:lpstr>Times New Roman</vt:lpstr>
      <vt:lpstr>Wingdings 3</vt:lpstr>
      <vt:lpstr>Сектор</vt:lpstr>
      <vt:lpstr>ПУТЕШЕСТВИЕ  В СТРАНу «ГЕОМЕТРИЧЕСКИХ ФИГУР»</vt:lpstr>
      <vt:lpstr>Презентация PowerPoint</vt:lpstr>
      <vt:lpstr>1 Остановка  «Загадки»</vt:lpstr>
      <vt:lpstr>Презентация PowerPoint</vt:lpstr>
      <vt:lpstr>Презентация PowerPoint</vt:lpstr>
      <vt:lpstr>ОТГАДАЙ!</vt:lpstr>
      <vt:lpstr>Презентация PowerPoint</vt:lpstr>
      <vt:lpstr>Презентация PowerPoint</vt:lpstr>
      <vt:lpstr>2 Остановка  «Собери геометрические фигуры»</vt:lpstr>
      <vt:lpstr>Презентация PowerPoint</vt:lpstr>
      <vt:lpstr>3 Остановка  «ИГРА:  «НАЗОВИ ФИГУРЫ,  СГРУППИРУЙ ПО ФОРМЕ, ЦВЕТУ»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 Остановка  «УПРАЖНЕНИЕ ЛОТО»</vt:lpstr>
      <vt:lpstr>5 Остановка  «ФОРМА И ВЕЛИЧИНА»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 Остановка  «РАБОТА СО СЧЁТНЫМИ ПАЛОЧКАМИ»</vt:lpstr>
      <vt:lpstr>Презентация PowerPoint</vt:lpstr>
      <vt:lpstr>Презентация PowerPoint</vt:lpstr>
      <vt:lpstr>Задание на внимание</vt:lpstr>
      <vt:lpstr>7 Остановка ЗАДАНИЕ  «СОЕДИНИ стрелками геометрические фигуры с похожими на них предметами»</vt:lpstr>
      <vt:lpstr>Презентация PowerPoint</vt:lpstr>
      <vt:lpstr>  Ну что же, милые друзья,  Каждый - просто молодец!  Путешествию - конец.  С математикой дружите,  Знания свои копите.  Пусть помогут вам старанье,  Память, логика, внимание. </vt:lpstr>
      <vt:lpstr>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Администратор</cp:lastModifiedBy>
  <cp:revision>14</cp:revision>
  <dcterms:created xsi:type="dcterms:W3CDTF">2022-03-06T13:45:42Z</dcterms:created>
  <dcterms:modified xsi:type="dcterms:W3CDTF">2022-03-31T16:29:41Z</dcterms:modified>
</cp:coreProperties>
</file>