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1" r:id="rId3"/>
    <p:sldId id="256" r:id="rId4"/>
    <p:sldId id="280" r:id="rId5"/>
    <p:sldId id="258" r:id="rId6"/>
    <p:sldId id="287" r:id="rId7"/>
    <p:sldId id="259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6D7F0F09-157D-42E0-858D-A3ED02A13EAF}">
          <p14:sldIdLst>
            <p14:sldId id="261"/>
            <p14:sldId id="256"/>
            <p14:sldId id="280"/>
            <p14:sldId id="258"/>
            <p14:sldId id="287"/>
            <p14:sldId id="259"/>
            <p14:sldId id="288"/>
            <p14:sldId id="289"/>
            <p14:sldId id="260"/>
            <p14:sldId id="263"/>
            <p14:sldId id="264"/>
            <p14:sldId id="265"/>
            <p14:sldId id="266"/>
            <p14:sldId id="267"/>
            <p14:sldId id="268"/>
            <p14:sldId id="269"/>
            <p14:sldId id="262"/>
            <p14:sldId id="273"/>
            <p14:sldId id="272"/>
            <p14:sldId id="284"/>
            <p14:sldId id="274"/>
            <p14:sldId id="286"/>
            <p14:sldId id="283"/>
            <p14:sldId id="285"/>
            <p14:sldId id="275"/>
            <p14:sldId id="277"/>
            <p14:sldId id="278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516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05064"/>
            <a:ext cx="26527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Катюша\Desktop\324df013fba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764704"/>
            <a:ext cx="2941902" cy="24005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95736" y="2132856"/>
            <a:ext cx="590921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</a:t>
            </a:r>
            <a:r>
              <a:rPr lang="ru-RU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Урок</a:t>
            </a:r>
            <a:br>
              <a:rPr lang="ru-RU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Математики </a:t>
            </a:r>
            <a:endParaRPr lang="ru-RU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– умные!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Мы- дружные!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Мы- внимательные!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– старательные!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В первом классе учимся!</a:t>
            </a:r>
          </a:p>
          <a:p>
            <a:pPr algn="ctr"/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Всё у нас получится</a:t>
            </a:r>
            <a:r>
              <a:rPr lang="ru-RU" sz="3600" b="1" dirty="0" smtClean="0">
                <a:solidFill>
                  <a:schemeClr val="accent2"/>
                </a:solidFill>
              </a:rPr>
              <a:t>.</a:t>
            </a:r>
            <a:r>
              <a:rPr lang="ru-RU" sz="4000" dirty="0" smtClean="0">
                <a:solidFill>
                  <a:schemeClr val="accent2"/>
                </a:solidFill>
              </a:rPr>
              <a:t> </a:t>
            </a:r>
            <a:endParaRPr lang="ru-RU" sz="40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171950"/>
            <a:ext cx="26527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2358425" cy="23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555776" y="3717032"/>
            <a:ext cx="1440160" cy="1367607"/>
            <a:chOff x="385" y="2387"/>
            <a:chExt cx="1225" cy="11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385" y="2387"/>
              <a:ext cx="1225" cy="11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657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1156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930" y="2795"/>
              <a:ext cx="91" cy="272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793" y="3158"/>
              <a:ext cx="363" cy="136"/>
            </a:xfrm>
            <a:custGeom>
              <a:avLst/>
              <a:gdLst>
                <a:gd name="T0" fmla="*/ 0 w 363"/>
                <a:gd name="T1" fmla="*/ 0 h 106"/>
                <a:gd name="T2" fmla="*/ 91 w 363"/>
                <a:gd name="T3" fmla="*/ 91 h 106"/>
                <a:gd name="T4" fmla="*/ 227 w 363"/>
                <a:gd name="T5" fmla="*/ 91 h 106"/>
                <a:gd name="T6" fmla="*/ 363 w 363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3"/>
                <a:gd name="T13" fmla="*/ 0 h 106"/>
                <a:gd name="T14" fmla="*/ 363 w 363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3" h="106">
                  <a:moveTo>
                    <a:pt x="0" y="0"/>
                  </a:moveTo>
                  <a:cubicBezTo>
                    <a:pt x="26" y="38"/>
                    <a:pt x="53" y="76"/>
                    <a:pt x="91" y="91"/>
                  </a:cubicBezTo>
                  <a:cubicBezTo>
                    <a:pt x="129" y="106"/>
                    <a:pt x="182" y="106"/>
                    <a:pt x="227" y="91"/>
                  </a:cubicBezTo>
                  <a:cubicBezTo>
                    <a:pt x="272" y="76"/>
                    <a:pt x="340" y="15"/>
                    <a:pt x="363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612" y="2568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91 w 227"/>
                <a:gd name="T3" fmla="*/ 0 h 91"/>
                <a:gd name="T4" fmla="*/ 227 w 227"/>
                <a:gd name="T5" fmla="*/ 91 h 91"/>
                <a:gd name="T6" fmla="*/ 0 60000 65536"/>
                <a:gd name="T7" fmla="*/ 0 60000 65536"/>
                <a:gd name="T8" fmla="*/ 0 60000 65536"/>
                <a:gd name="T9" fmla="*/ 0 w 227"/>
                <a:gd name="T10" fmla="*/ 0 h 91"/>
                <a:gd name="T11" fmla="*/ 227 w 227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204" y="76"/>
                    <a:pt x="227" y="91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 flipH="1">
              <a:off x="1066" y="2568"/>
              <a:ext cx="271" cy="91"/>
            </a:xfrm>
            <a:custGeom>
              <a:avLst/>
              <a:gdLst>
                <a:gd name="T0" fmla="*/ 0 w 227"/>
                <a:gd name="T1" fmla="*/ 91 h 91"/>
                <a:gd name="T2" fmla="*/ 91 w 227"/>
                <a:gd name="T3" fmla="*/ 0 h 91"/>
                <a:gd name="T4" fmla="*/ 227 w 227"/>
                <a:gd name="T5" fmla="*/ 91 h 91"/>
                <a:gd name="T6" fmla="*/ 0 60000 65536"/>
                <a:gd name="T7" fmla="*/ 0 60000 65536"/>
                <a:gd name="T8" fmla="*/ 0 60000 65536"/>
                <a:gd name="T9" fmla="*/ 0 w 227"/>
                <a:gd name="T10" fmla="*/ 0 h 91"/>
                <a:gd name="T11" fmla="*/ 227 w 227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204" y="76"/>
                    <a:pt x="227" y="91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Oval 30"/>
            <p:cNvSpPr>
              <a:spLocks noChangeArrowheads="1"/>
            </p:cNvSpPr>
            <p:nvPr/>
          </p:nvSpPr>
          <p:spPr bwMode="auto">
            <a:xfrm>
              <a:off x="703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Oval 31"/>
            <p:cNvSpPr>
              <a:spLocks noChangeArrowheads="1"/>
            </p:cNvSpPr>
            <p:nvPr/>
          </p:nvSpPr>
          <p:spPr bwMode="auto">
            <a:xfrm>
              <a:off x="1202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Oval 36"/>
            <p:cNvSpPr>
              <a:spLocks noChangeArrowheads="1"/>
            </p:cNvSpPr>
            <p:nvPr/>
          </p:nvSpPr>
          <p:spPr bwMode="auto">
            <a:xfrm>
              <a:off x="521" y="2931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Oval 37"/>
            <p:cNvSpPr>
              <a:spLocks noChangeArrowheads="1"/>
            </p:cNvSpPr>
            <p:nvPr/>
          </p:nvSpPr>
          <p:spPr bwMode="auto">
            <a:xfrm>
              <a:off x="1202" y="2931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5796136" y="3717032"/>
            <a:ext cx="1440160" cy="1367606"/>
            <a:chOff x="4150" y="2387"/>
            <a:chExt cx="1225" cy="1179"/>
          </a:xfrm>
        </p:grpSpPr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4150" y="2387"/>
              <a:ext cx="1225" cy="11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4377" y="2750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4921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4694" y="2750"/>
              <a:ext cx="91" cy="272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4558" y="3158"/>
              <a:ext cx="363" cy="99"/>
            </a:xfrm>
            <a:custGeom>
              <a:avLst/>
              <a:gdLst>
                <a:gd name="T0" fmla="*/ 0 w 363"/>
                <a:gd name="T1" fmla="*/ 99 h 99"/>
                <a:gd name="T2" fmla="*/ 182 w 363"/>
                <a:gd name="T3" fmla="*/ 8 h 99"/>
                <a:gd name="T4" fmla="*/ 363 w 363"/>
                <a:gd name="T5" fmla="*/ 53 h 99"/>
                <a:gd name="T6" fmla="*/ 0 60000 65536"/>
                <a:gd name="T7" fmla="*/ 0 60000 65536"/>
                <a:gd name="T8" fmla="*/ 0 60000 65536"/>
                <a:gd name="T9" fmla="*/ 0 w 363"/>
                <a:gd name="T10" fmla="*/ 0 h 99"/>
                <a:gd name="T11" fmla="*/ 363 w 363"/>
                <a:gd name="T12" fmla="*/ 99 h 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3" h="99">
                  <a:moveTo>
                    <a:pt x="0" y="99"/>
                  </a:moveTo>
                  <a:cubicBezTo>
                    <a:pt x="61" y="57"/>
                    <a:pt x="122" y="16"/>
                    <a:pt x="182" y="8"/>
                  </a:cubicBezTo>
                  <a:cubicBezTo>
                    <a:pt x="242" y="0"/>
                    <a:pt x="333" y="46"/>
                    <a:pt x="363" y="53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4422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Oval 35"/>
            <p:cNvSpPr>
              <a:spLocks noChangeArrowheads="1"/>
            </p:cNvSpPr>
            <p:nvPr/>
          </p:nvSpPr>
          <p:spPr bwMode="auto">
            <a:xfrm>
              <a:off x="4967" y="2750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4286" y="3067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Oval 41"/>
            <p:cNvSpPr>
              <a:spLocks noChangeArrowheads="1"/>
            </p:cNvSpPr>
            <p:nvPr/>
          </p:nvSpPr>
          <p:spPr bwMode="auto">
            <a:xfrm>
              <a:off x="4967" y="3022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4332" y="2614"/>
              <a:ext cx="182" cy="46"/>
            </a:xfrm>
            <a:custGeom>
              <a:avLst/>
              <a:gdLst>
                <a:gd name="T0" fmla="*/ 0 w 182"/>
                <a:gd name="T1" fmla="*/ 46 h 46"/>
                <a:gd name="T2" fmla="*/ 182 w 182"/>
                <a:gd name="T3" fmla="*/ 0 h 46"/>
                <a:gd name="T4" fmla="*/ 0 60000 65536"/>
                <a:gd name="T5" fmla="*/ 0 60000 65536"/>
                <a:gd name="T6" fmla="*/ 0 w 182"/>
                <a:gd name="T7" fmla="*/ 0 h 46"/>
                <a:gd name="T8" fmla="*/ 182 w 182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2" h="46">
                  <a:moveTo>
                    <a:pt x="0" y="46"/>
                  </a:moveTo>
                  <a:cubicBezTo>
                    <a:pt x="76" y="27"/>
                    <a:pt x="152" y="8"/>
                    <a:pt x="182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 flipH="1">
              <a:off x="4830" y="2568"/>
              <a:ext cx="227" cy="46"/>
            </a:xfrm>
            <a:custGeom>
              <a:avLst/>
              <a:gdLst>
                <a:gd name="T0" fmla="*/ 0 w 182"/>
                <a:gd name="T1" fmla="*/ 46 h 46"/>
                <a:gd name="T2" fmla="*/ 182 w 182"/>
                <a:gd name="T3" fmla="*/ 0 h 46"/>
                <a:gd name="T4" fmla="*/ 0 60000 65536"/>
                <a:gd name="T5" fmla="*/ 0 60000 65536"/>
                <a:gd name="T6" fmla="*/ 0 w 182"/>
                <a:gd name="T7" fmla="*/ 0 h 46"/>
                <a:gd name="T8" fmla="*/ 182 w 182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2" h="46">
                  <a:moveTo>
                    <a:pt x="0" y="46"/>
                  </a:moveTo>
                  <a:cubicBezTo>
                    <a:pt x="76" y="27"/>
                    <a:pt x="152" y="8"/>
                    <a:pt x="182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31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5068177" y="465455"/>
            <a:ext cx="3282950" cy="1687512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МОЁ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настроение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07704" y="5157192"/>
            <a:ext cx="28554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хорошее</a:t>
            </a:r>
            <a:endParaRPr lang="ru-RU" sz="4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148064" y="5157192"/>
            <a:ext cx="28554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грустное</a:t>
            </a:r>
            <a:endParaRPr lang="ru-RU" sz="4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1287" y="4171950"/>
            <a:ext cx="26527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66471" y="980728"/>
            <a:ext cx="72090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числа от 1 до 10.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узнали.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научились.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66471" y="980728"/>
            <a:ext cx="72090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Тема урока: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числа от 1 до 10.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что узнали.</a:t>
            </a:r>
            <a:b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Чему научились.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Ольга\Desktop\main_443148_origina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714356"/>
            <a:ext cx="7500989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5557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4005064"/>
            <a:ext cx="2652713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71600" y="2420888"/>
            <a:ext cx="756084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 </a:t>
            </a:r>
            <a:r>
              <a:rPr lang="ru-RU" sz="7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3 </a:t>
            </a:r>
            <a:r>
              <a:rPr lang="ru-RU" sz="7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5 </a:t>
            </a:r>
            <a:r>
              <a:rPr lang="ru-RU" sz="7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6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7 </a:t>
            </a:r>
            <a:r>
              <a:rPr lang="ru-RU" sz="7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8</a:t>
            </a: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9 </a:t>
            </a:r>
            <a:r>
              <a:rPr lang="ru-RU" sz="7200" b="1" cap="none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10</a:t>
            </a:r>
            <a:endParaRPr lang="ru-RU" sz="7200" b="1" cap="none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695</TotalTime>
  <Words>48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TS101908703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Яковлева Ксения ученица 10 класса МБОУ «СОШ№22» Научный руководитель:  Лилия Геннадьевна Мухина</dc:title>
  <dc:subject>Шаблон оформления</dc:subject>
  <dc:creator>User</dc:creator>
  <cp:keywords/>
  <dc:description>Шаблон оформления
Корпорация Майкрософт</dc:description>
  <cp:lastModifiedBy>Света Света</cp:lastModifiedBy>
  <cp:revision>75</cp:revision>
  <dcterms:created xsi:type="dcterms:W3CDTF">2012-04-30T20:12:10Z</dcterms:created>
  <dcterms:modified xsi:type="dcterms:W3CDTF">2022-03-31T14:33:32Z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