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00" r:id="rId3"/>
    <p:sldId id="295" r:id="rId4"/>
    <p:sldId id="296" r:id="rId5"/>
    <p:sldId id="256" r:id="rId6"/>
    <p:sldId id="297" r:id="rId7"/>
    <p:sldId id="298" r:id="rId8"/>
    <p:sldId id="299" r:id="rId9"/>
    <p:sldId id="257" r:id="rId10"/>
    <p:sldId id="258" r:id="rId11"/>
    <p:sldId id="259" r:id="rId12"/>
    <p:sldId id="29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648585-1DB6-4AAF-9FA1-61A9776FD3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EA3A307-1BD3-4DDF-8960-F7E1C0B388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CFDE75-E499-4563-9437-B7FC7C5AC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D198D-902B-4143-B737-D77B91AD9DA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457F58-D459-417C-9331-D2A44955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C558EF-7061-4790-9D2C-65119751B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ABAE2-1E48-4A2D-9CFE-B755A78D0C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861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D8CF6B-5D02-4FBF-B0EF-E52D43AC5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CC207C8-2791-4AC1-AF57-74D69AFA53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D123DF-6211-472A-A1FA-815293BD9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D198D-902B-4143-B737-D77B91AD9DA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D6B484-8307-4AF9-9531-CCE13E5B3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A9C5C7-A2CD-4D07-AFB4-DB4AFC893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ABAE2-1E48-4A2D-9CFE-B755A78D0C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002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863EA0E-704F-4674-B30A-A1616208CB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4B8EBAB-DB2C-466E-BE23-4EBDD775C3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7FE6274-734A-4480-92DC-9F791EAFF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D198D-902B-4143-B737-D77B91AD9DA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B504B4-D1FE-4444-A03B-2117CB044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8533DC-121F-4FBA-ABFB-5F76E70F0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ABAE2-1E48-4A2D-9CFE-B755A78D0C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659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8BC0D2-BC96-43CF-A0A6-88A50AA2F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33684F-DBE9-4424-992C-FA58788A99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159424-12D9-4B6C-B1EA-479F66892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D198D-902B-4143-B737-D77B91AD9DA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529BC8-7089-40B4-AE21-4C34BB0CE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FE51B3-28DF-4C1B-A56D-F48A3609C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ABAE2-1E48-4A2D-9CFE-B755A78D0C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125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82A023-EBC0-4B2B-966A-1F8ECC119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E1557B6-C837-4C8E-B069-A4F498A011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6F6FD5-A942-4469-87C9-89AAFC666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D198D-902B-4143-B737-D77B91AD9DA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F32280-05FB-4B9A-9E2A-401F7D925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BBA117-4DCC-4052-97E7-B6198DCB6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ABAE2-1E48-4A2D-9CFE-B755A78D0C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864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76F914-D09A-46EE-89B2-64387DA87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B4072D-2C3A-4173-9B07-FD5C5CFD7C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0D414CC-676D-4979-9EF6-5F6B1727C2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2E3BD30-776D-43DA-B96A-CACED4900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D198D-902B-4143-B737-D77B91AD9DA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FB9A7F-A23D-4336-8B56-5B19038D3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B85420C-F147-48ED-89E9-EE8C43181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ABAE2-1E48-4A2D-9CFE-B755A78D0C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244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0B5ECF-2EB1-4997-9A24-87D016663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ABF667D-11A0-4548-9213-9822FCCF9C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DC8F621-5722-45B0-A16E-67012C91A7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B5C721F-63AA-4036-973C-917500368C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D55EE7B-B6EE-4C3A-86C6-FD39ABC096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CF09C6A-C299-4D45-8065-1847ED335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D198D-902B-4143-B737-D77B91AD9DA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7E77099-80AC-4735-8CD7-6891E47EF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FBC2C67-9AB0-437F-B6E4-1AD45C3B3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ABAE2-1E48-4A2D-9CFE-B755A78D0C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249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AB8EDB-454B-4312-BC12-FC1337537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45E0ABC-61AF-4970-A46D-4ED4A1EA1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D198D-902B-4143-B737-D77B91AD9DA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3E7A0DF-BFE1-41D2-95AE-98B55BD0C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E22C697-7DD4-4E3D-906F-185CCDBF4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ABAE2-1E48-4A2D-9CFE-B755A78D0C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554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31BB95B-25CA-4168-910B-62BEA6514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D198D-902B-4143-B737-D77B91AD9DA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2C28A6C-9888-4434-AA35-C64E521EB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886DB10-FA5B-49D1-A790-D2A3B9B56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ABAE2-1E48-4A2D-9CFE-B755A78D0C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533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6E0EF2-F380-4442-9D26-B06B1D5F6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1B9C41-693C-47D4-B6B4-1D1E36AB8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A2C0AFC-4024-445E-B153-052A07F554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AF144BA-0C03-4CDF-80A4-0BBBF0EBA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D198D-902B-4143-B737-D77B91AD9DA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A2B51CE-DCB9-4E28-9AC2-48EB94232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E62ECF7-9616-4161-A634-329EFC03C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ABAE2-1E48-4A2D-9CFE-B755A78D0C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675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06A013-8E67-4E3A-887B-7558F8130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F814CC6-E992-4D04-A8A7-32E8427D9A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7FCAFCA-6E6B-44F6-845E-C922899492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D8172E-239C-4F13-9079-1AD915741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D198D-902B-4143-B737-D77B91AD9DA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6121BB4-7315-41B1-9C44-E793DD64A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0A8D96C-5174-4670-8759-2174F030B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ABAE2-1E48-4A2D-9CFE-B755A78D0C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813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1E413-374C-4B3C-AEBF-30CA277AC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74844FC-8E51-4B80-9C87-973CC3F5C2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755E35-A472-43EC-AC97-51E3B8CA32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D198D-902B-4143-B737-D77B91AD9DA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E84992-D3A7-4994-A3A5-AF1B1C66A7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AC6B23-A1A0-435A-926E-A62FBE185F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ABAE2-1E48-4A2D-9CFE-B755A78D0C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914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026FF9-BD15-494D-906F-90E8461FE3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1C04F0-D3BC-4411-B89D-87C0CDA948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A1387F7-47FE-4BC0-8247-3C4D25AF17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6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BB17C3-A005-4E70-8AB3-EECF25AE7871}"/>
              </a:ext>
            </a:extLst>
          </p:cNvPr>
          <p:cNvSpPr txBox="1"/>
          <p:nvPr/>
        </p:nvSpPr>
        <p:spPr>
          <a:xfrm>
            <a:off x="4030462" y="2503503"/>
            <a:ext cx="53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BF52C6-581E-448B-9F1F-6EDF4A526742}"/>
              </a:ext>
            </a:extLst>
          </p:cNvPr>
          <p:cNvSpPr txBox="1"/>
          <p:nvPr/>
        </p:nvSpPr>
        <p:spPr>
          <a:xfrm>
            <a:off x="2308194" y="1926454"/>
            <a:ext cx="8229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8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Һаумыһығыҙ!</a:t>
            </a:r>
            <a:endParaRPr lang="ru-RU" sz="8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181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553D8F-E6E5-4792-AC1F-D319C0EAF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64A5000-7AF9-4C21-9B48-584E28EE7B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1A31F42-14D8-4D71-8F69-8CEF845CB4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198" y="1322773"/>
            <a:ext cx="4270159" cy="376413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8F42290-1C1D-4C04-AACE-AEA552E0BA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528" y="1322774"/>
            <a:ext cx="4802820" cy="376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164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9EA09D-F318-4ED1-8137-7B3DD81A4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F79C75C-51C8-4062-A26B-22C4250123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91EAA0D-5DD5-45B7-B84A-127AB8F8D3F2}"/>
              </a:ext>
            </a:extLst>
          </p:cNvPr>
          <p:cNvSpPr txBox="1"/>
          <p:nvPr/>
        </p:nvSpPr>
        <p:spPr>
          <a:xfrm>
            <a:off x="2059619" y="1269507"/>
            <a:ext cx="726618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Төл              ғай                     </a:t>
            </a:r>
          </a:p>
          <a:p>
            <a:r>
              <a:rPr lang="ba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                 кө</a:t>
            </a:r>
          </a:p>
          <a:p>
            <a:r>
              <a:rPr lang="ba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              киәт</a:t>
            </a:r>
          </a:p>
          <a:p>
            <a:r>
              <a:rPr lang="ba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Ә                  йыу</a:t>
            </a:r>
          </a:p>
          <a:p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655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ECB5AC9-8400-4870-B22E-9D8F773099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279651" y="1844675"/>
            <a:ext cx="7345363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be-BY" sz="8000" b="1" dirty="0">
                <a:solidFill>
                  <a:srgbClr val="002060"/>
                </a:solidFill>
                <a:latin typeface="a_Helver Bashkir"/>
              </a:rPr>
              <a:t> </a:t>
            </a:r>
            <a:r>
              <a:rPr lang="be-BY" sz="8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Дәрес тамам.</a:t>
            </a:r>
          </a:p>
          <a:p>
            <a:r>
              <a:rPr lang="be-BY" sz="8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Һау булығыҙ!</a:t>
            </a:r>
            <a:endParaRPr lang="ru-RU" sz="8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E057C7-601A-4250-BBC2-81D394806B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5A437C7-F0A7-4B2F-BA9B-2806D542EF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1C1B17B-FAEC-4406-9F52-989EE47AE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D50FE3-8C54-46A8-90EA-25F204D18480}"/>
              </a:ext>
            </a:extLst>
          </p:cNvPr>
          <p:cNvSpPr txBox="1"/>
          <p:nvPr/>
        </p:nvSpPr>
        <p:spPr>
          <a:xfrm>
            <a:off x="2272683" y="1313895"/>
            <a:ext cx="76525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4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бармаҡ – олатай</a:t>
            </a:r>
          </a:p>
          <a:p>
            <a:r>
              <a:rPr lang="ba-RU" sz="4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бармаҡ – өләсәй </a:t>
            </a:r>
          </a:p>
          <a:p>
            <a:r>
              <a:rPr lang="ba-RU" sz="4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бармаҡ – атай</a:t>
            </a:r>
          </a:p>
          <a:p>
            <a:r>
              <a:rPr lang="ba-RU" sz="4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бармаҡ  - әсәй</a:t>
            </a:r>
          </a:p>
          <a:p>
            <a:r>
              <a:rPr lang="ba-RU" sz="4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бармаҡ – мин.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8966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951709-C909-48B7-9A6D-0F3A7646C2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2AF889D-32BC-4FC6-BA34-6AFE9D1C16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8460FB1-3037-4106-A930-79511149A0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0E2E336-C258-4A2F-9094-02DE9864C2FA}"/>
              </a:ext>
            </a:extLst>
          </p:cNvPr>
          <p:cNvSpPr/>
          <p:nvPr/>
        </p:nvSpPr>
        <p:spPr>
          <a:xfrm>
            <a:off x="2237173" y="1122364"/>
            <a:ext cx="699560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Йөрөмәй</a:t>
            </a: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буранда</a:t>
            </a: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4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Ҡышын</a:t>
            </a: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йоҡлай</a:t>
            </a: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урманда</a:t>
            </a: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Йәйен</a:t>
            </a: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солоҡ</a:t>
            </a: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ru-RU" sz="4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таҙарта</a:t>
            </a: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",</a:t>
            </a:r>
          </a:p>
          <a:p>
            <a:r>
              <a:rPr lang="ru-RU" sz="4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Еләкте</a:t>
            </a: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лә</a:t>
            </a: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ярата</a:t>
            </a: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53561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9F087-5D5E-414F-A289-3DF6DA47DB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5A045AE-FB47-486F-9942-519B28CDA4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3E09BB2-BEA6-4C9A-AE22-3DC6AD7EF8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001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A0F05A3-1080-4A3F-A65F-4795424341F4}"/>
              </a:ext>
            </a:extLst>
          </p:cNvPr>
          <p:cNvSpPr txBox="1"/>
          <p:nvPr/>
        </p:nvSpPr>
        <p:spPr>
          <a:xfrm>
            <a:off x="1524000" y="1846555"/>
            <a:ext cx="6794377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Ерән төҫтәге алдаҡсы,</a:t>
            </a:r>
          </a:p>
          <a:p>
            <a:r>
              <a:rPr lang="ba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Унан ҡуяндар ҡурҡа.</a:t>
            </a:r>
          </a:p>
          <a:p>
            <a:r>
              <a:rPr lang="ba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Үҙе урманда йәшәй,</a:t>
            </a:r>
          </a:p>
          <a:p>
            <a:r>
              <a:rPr lang="ba-RU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Ауылдан тауыҡ ташый.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148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956624-E0FE-4140-AF63-68EAFEB65C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AAA2A6E-DC41-4014-91E4-1B36FCA9AD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38B8336-E797-4263-B810-684714BF01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559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7D529C-6076-48A7-A71B-E7CC0E471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6CBF715-5F8C-4E32-ADC5-9F641E71BB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88A8762-E501-4087-9116-B06DB41EB032}"/>
              </a:ext>
            </a:extLst>
          </p:cNvPr>
          <p:cNvSpPr/>
          <p:nvPr/>
        </p:nvSpPr>
        <p:spPr>
          <a:xfrm>
            <a:off x="1313895" y="1038687"/>
            <a:ext cx="783010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Төлкө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менән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айыу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Борон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айыу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урманда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турғай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тотоп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алған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Айыу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турғайҙы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тешләп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төлкө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янына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килән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Төлкө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Айыу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ауыҙыңда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нимә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— тип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һораны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Турғай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—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тигән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Төлкө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Айыу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ишетмәйем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Турғай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турғай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!..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Бер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ҙә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генә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ишетмәйем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шул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Айыу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был юлы,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ауыҙын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тултырып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Тур-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ғай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—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тигәйне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ауыҙындағы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турғай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пырр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итеп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осто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ла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китте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Төлкө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Ә,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ишеттем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ишеттем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тигән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булды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Шунан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төлкө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аҡыл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өйрәтмәксе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булып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Маҡтана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белмәйһең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айыу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дуҫ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— тине,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26013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D662C6-F5BC-44FF-B96C-446D84ABD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61386BD-3EB9-4811-8830-05F0FDA95A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550C429-9472-4C04-9D08-6DC75C101C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2284" y="1134537"/>
            <a:ext cx="2651990" cy="270685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51AEF2D-DF71-481B-A6FB-BEE91D6EF1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7287" y="1134537"/>
            <a:ext cx="2932430" cy="27068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AB3026A-F1FA-48DC-82FC-FD11A0B9DB78}"/>
              </a:ext>
            </a:extLst>
          </p:cNvPr>
          <p:cNvSpPr txBox="1"/>
          <p:nvPr/>
        </p:nvSpPr>
        <p:spPr>
          <a:xfrm>
            <a:off x="1553592" y="4483223"/>
            <a:ext cx="8726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Айыу – медведь             төлкө – лиса 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44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FFEABF-79FF-4DA4-8309-BD14BBB70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4665B97-5A6C-427E-BD70-119C8E6D41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22237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C872A93-0E06-4290-AE66-BB91086758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353" y="1029810"/>
            <a:ext cx="3045041" cy="33380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AB79EFC-A2E7-46BA-A71B-C2F1C97FF3C4}"/>
              </a:ext>
            </a:extLst>
          </p:cNvPr>
          <p:cNvSpPr txBox="1"/>
          <p:nvPr/>
        </p:nvSpPr>
        <p:spPr>
          <a:xfrm>
            <a:off x="1464816" y="4998128"/>
            <a:ext cx="4057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Турғай - воробей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638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CDB216-86E4-4B5F-9C9A-90C165A82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393B06F-0779-4A67-81E3-3FA8322066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A36EE84-2060-439F-9C43-9CC24B8E3E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05B591-F0D8-438B-8E2A-358267E7407E}"/>
              </a:ext>
            </a:extLst>
          </p:cNvPr>
          <p:cNvSpPr txBox="1"/>
          <p:nvPr/>
        </p:nvSpPr>
        <p:spPr>
          <a:xfrm>
            <a:off x="1926454" y="435006"/>
            <a:ext cx="750163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Айыу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медведь</a:t>
            </a:r>
          </a:p>
          <a:p>
            <a:r>
              <a:rPr lang="ru-RU" sz="4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Төлкө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лиса</a:t>
            </a:r>
          </a:p>
          <a:p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 – </a:t>
            </a:r>
            <a:r>
              <a:rPr lang="ru-RU" sz="4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турғай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4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Ишетмәйем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не слышу</a:t>
            </a:r>
          </a:p>
          <a:p>
            <a:r>
              <a:rPr lang="ru-RU" sz="4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Осоп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китте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улетел </a:t>
            </a:r>
          </a:p>
          <a:p>
            <a:r>
              <a:rPr lang="ru-RU" sz="4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Маҡтана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белмәйһең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не умеешь хвастаться</a:t>
            </a:r>
          </a:p>
          <a:p>
            <a:r>
              <a:rPr lang="ru-RU" sz="4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Ауыҙ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рот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02897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223</Words>
  <Application>Microsoft Office PowerPoint</Application>
  <PresentationFormat>Широкоэкранный</PresentationFormat>
  <Paragraphs>47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a_Helver Bashkir</vt:lpstr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Регина Халилова</dc:creator>
  <cp:lastModifiedBy>Регина Халилова</cp:lastModifiedBy>
  <cp:revision>14</cp:revision>
  <dcterms:created xsi:type="dcterms:W3CDTF">2022-02-26T07:10:40Z</dcterms:created>
  <dcterms:modified xsi:type="dcterms:W3CDTF">2022-03-08T14:47:08Z</dcterms:modified>
</cp:coreProperties>
</file>