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88" r:id="rId3"/>
    <p:sldId id="289" r:id="rId4"/>
    <p:sldId id="260" r:id="rId5"/>
    <p:sldId id="263" r:id="rId6"/>
    <p:sldId id="264" r:id="rId7"/>
    <p:sldId id="265" r:id="rId8"/>
    <p:sldId id="266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6D7F0F09-157D-42E0-858D-A3ED02A13EAF}">
          <p14:sldIdLst>
            <p14:sldId id="261"/>
            <p14:sldId id="256"/>
            <p14:sldId id="280"/>
            <p14:sldId id="258"/>
            <p14:sldId id="287"/>
            <p14:sldId id="259"/>
            <p14:sldId id="288"/>
            <p14:sldId id="289"/>
            <p14:sldId id="260"/>
            <p14:sldId id="263"/>
            <p14:sldId id="264"/>
            <p14:sldId id="265"/>
            <p14:sldId id="266"/>
            <p14:sldId id="267"/>
            <p14:sldId id="268"/>
            <p14:sldId id="269"/>
            <p14:sldId id="262"/>
            <p14:sldId id="273"/>
            <p14:sldId id="272"/>
            <p14:sldId id="284"/>
            <p14:sldId id="274"/>
            <p14:sldId id="286"/>
            <p14:sldId id="283"/>
            <p14:sldId id="285"/>
            <p14:sldId id="275"/>
            <p14:sldId id="277"/>
            <p14:sldId id="278"/>
            <p14:sldId id="28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9516"/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83" d="100"/>
          <a:sy n="83" d="100"/>
        </p:scale>
        <p:origin x="-144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755576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88" y="4728868"/>
            <a:ext cx="1514884" cy="153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98"/>
          <a:stretch/>
        </p:blipFill>
        <p:spPr>
          <a:xfrm>
            <a:off x="1619672" y="908720"/>
            <a:ext cx="6404177" cy="46805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352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1872208" cy="18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4715078" y="128235"/>
            <a:ext cx="3386252" cy="1859727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dirty="0" smtClean="0"/>
              <a:t>Оцени работу</a:t>
            </a:r>
            <a:br>
              <a:rPr lang="ru-RU" sz="3200" dirty="0" smtClean="0"/>
            </a:br>
            <a:r>
              <a:rPr lang="ru-RU" sz="3200" dirty="0" smtClean="0"/>
              <a:t>товарища</a:t>
            </a:r>
            <a:endParaRPr lang="ru-RU" sz="3200" dirty="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2051720" y="3068960"/>
            <a:ext cx="792162" cy="7921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051720" y="4005064"/>
            <a:ext cx="792162" cy="7921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123728" y="4941168"/>
            <a:ext cx="792162" cy="7921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3131840" y="2996952"/>
            <a:ext cx="44644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-ошибок нет.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3131840" y="4005064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-1,2 ошибки.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3203848" y="4869160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-много ошибок.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755576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788" y="4728868"/>
            <a:ext cx="1514884" cy="1533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4498"/>
          <a:stretch/>
        </p:blipFill>
        <p:spPr>
          <a:xfrm>
            <a:off x="1573583" y="908720"/>
            <a:ext cx="6404177" cy="46805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563888" y="2780928"/>
            <a:ext cx="65489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216" y="3348372"/>
            <a:ext cx="1018120" cy="123759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339752" y="3645024"/>
            <a:ext cx="66172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63888" y="4459089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90276" y="2600093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ru-RU" sz="4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85822" y="4344147"/>
            <a:ext cx="4700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</a:p>
        </p:txBody>
      </p:sp>
    </p:spTree>
    <p:extLst>
      <p:ext uri="{BB962C8B-B14F-4D97-AF65-F5344CB8AC3E}">
        <p14:creationId xmlns="" xmlns:p14="http://schemas.microsoft.com/office/powerpoint/2010/main" val="49105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1872208" cy="18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4708137" y="132800"/>
            <a:ext cx="3282950" cy="1687512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dirty="0" smtClean="0"/>
              <a:t>Оцени</a:t>
            </a:r>
            <a:br>
              <a:rPr lang="ru-RU" sz="3200" dirty="0" smtClean="0"/>
            </a:br>
            <a:r>
              <a:rPr lang="ru-RU" sz="3200" dirty="0" smtClean="0"/>
              <a:t>работу</a:t>
            </a:r>
            <a:endParaRPr lang="ru-RU" sz="3200" dirty="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2051720" y="3068960"/>
            <a:ext cx="792162" cy="7921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051720" y="4005064"/>
            <a:ext cx="792162" cy="7921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123728" y="4941168"/>
            <a:ext cx="792162" cy="7921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3131840" y="2996952"/>
            <a:ext cx="44644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-ошибок нет.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3131840" y="4005064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-1,2 ошибки.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3203848" y="4869160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-много ошибок.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7143750" y="214313"/>
            <a:ext cx="1785938" cy="1643062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00063" y="5072063"/>
            <a:ext cx="1428750" cy="14144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Блок-схема: извлечение 7"/>
          <p:cNvSpPr/>
          <p:nvPr/>
        </p:nvSpPr>
        <p:spPr>
          <a:xfrm>
            <a:off x="285750" y="142875"/>
            <a:ext cx="1428750" cy="1214438"/>
          </a:xfrm>
          <a:prstGeom prst="flowChartExtra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7500938" y="5286375"/>
            <a:ext cx="1500187" cy="1428750"/>
          </a:xfrm>
          <a:prstGeom prst="smileyFac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0.75608 -0.6930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800" y="-3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6.2963E-6 L -0.75608 0.69305 " pathEditMode="relative" ptsTypes="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07407E-6 L -0.8033 -0.74537 " pathEditMode="relative" ptsTypes="AA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L 0.7875 0.7456 " pathEditMode="relative" ptsTypes="A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14313" y="5000625"/>
            <a:ext cx="1785937" cy="164306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358063" y="285750"/>
            <a:ext cx="1428750" cy="1414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Блок-схема: извлечение 7"/>
          <p:cNvSpPr/>
          <p:nvPr/>
        </p:nvSpPr>
        <p:spPr>
          <a:xfrm>
            <a:off x="7572375" y="5286375"/>
            <a:ext cx="1428750" cy="1214438"/>
          </a:xfrm>
          <a:prstGeom prst="flowChartExtra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Улыбающееся лицо 8"/>
          <p:cNvSpPr/>
          <p:nvPr/>
        </p:nvSpPr>
        <p:spPr>
          <a:xfrm>
            <a:off x="214313" y="214313"/>
            <a:ext cx="1500187" cy="1428750"/>
          </a:xfrm>
          <a:prstGeom prst="smileyFac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0.77969 1.11111E-6 " pathEditMode="relative" ptsTypes="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1562 0.73518 " pathEditMode="relative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945E-18 L -0.7875 -0.01042 " pathEditMode="relative" ptsTypes="A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4.81481E-6 L -0.0158 -0.71412 " pathEditMode="relative" ptsTypes="AA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214438" y="3000375"/>
            <a:ext cx="571500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C -2.5E-6 0.09791 0.07466 0.1787 0.1658 0.1787 C 0.27292 0.1787 0.31181 0.08935 0.32813 0.03564 L 0.34497 -0.03565 C 0.36181 -0.08936 0.40295 -0.17824 0.52413 -0.17824 C 0.60191 -0.17824 0.69028 -0.09792 0.69028 3.33333E-6 C 0.69028 0.09791 0.60191 0.1787 0.52413 0.1787 C 0.40295 0.1787 0.36181 0.08935 0.34497 0.03564 L 0.32813 -0.03565 C 0.31181 -0.08936 0.27292 -0.17824 0.1658 -0.17824 C 0.07466 -0.17824 -2.5E-6 -0.09792 -2.5E-6 3.33333E-6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214438" y="3000375"/>
            <a:ext cx="571500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C -2.5E-6 0.09791 0.07466 0.1787 0.1658 0.1787 C 0.27292 0.1787 0.31181 0.08935 0.32813 0.03564 L 0.34497 -0.03565 C 0.36181 -0.08936 0.40295 -0.17824 0.52413 -0.17824 C 0.60191 -0.17824 0.69028 -0.09792 0.69028 3.33333E-6 C 0.69028 0.09791 0.60191 0.1787 0.52413 0.1787 C 0.40295 0.1787 0.36181 0.08935 0.34497 0.03564 L 0.32813 -0.03565 C 0.31181 -0.08936 0.27292 -0.17824 0.1658 -0.17824 C 0.07466 -0.17824 -2.5E-6 -0.09792 -2.5E-6 3.33333E-6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214438" y="3000375"/>
            <a:ext cx="571500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C -2.5E-6 0.09791 0.07466 0.1787 0.1658 0.1787 C 0.27292 0.1787 0.31181 0.08935 0.32813 0.03564 L 0.34497 -0.03565 C 0.36181 -0.08936 0.40295 -0.17824 0.52413 -0.17824 C 0.60191 -0.17824 0.69028 -0.09792 0.69028 3.33333E-6 C 0.69028 0.09791 0.60191 0.1787 0.52413 0.1787 C 0.40295 0.1787 0.36181 0.08935 0.34497 0.03564 L 0.32813 -0.03565 C 0.31181 -0.08936 0.27292 -0.17824 0.1658 -0.17824 C 0.07466 -0.17824 -2.5E-6 -0.09792 -2.5E-6 3.33333E-6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0" y="0"/>
            <a:ext cx="9144000" cy="685800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214438" y="3000375"/>
            <a:ext cx="571500" cy="5715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33333E-6 C -2.5E-6 0.09791 0.07466 0.1787 0.1658 0.1787 C 0.27292 0.1787 0.31181 0.08935 0.32813 0.03564 L 0.34497 -0.03565 C 0.36181 -0.08936 0.40295 -0.17824 0.52413 -0.17824 C 0.60191 -0.17824 0.69028 -0.09792 0.69028 3.33333E-6 C 0.69028 0.09791 0.60191 0.1787 0.52413 0.1787 C 0.40295 0.1787 0.36181 0.08935 0.34497 0.03564 L 0.32813 -0.03565 C 0.31181 -0.08936 0.27292 -0.17824 0.1658 -0.17824 C 0.07466 -0.17824 -2.5E-6 -0.09792 -2.5E-6 3.33333E-6 Z " pathEditMode="relative" rAng="0" ptsTypes="ffFffffFfff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695</TotalTime>
  <Words>32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TS101908703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Яковлева Ксения ученица 10 класса МБОУ «СОШ№22» Научный руководитель:  Лилия Геннадьевна Мухина</dc:title>
  <dc:subject>Шаблон оформления</dc:subject>
  <dc:creator>User</dc:creator>
  <cp:keywords/>
  <dc:description>Шаблон оформления
Корпорация Майкрософт</dc:description>
  <cp:lastModifiedBy>Света Света</cp:lastModifiedBy>
  <cp:revision>69</cp:revision>
  <dcterms:created xsi:type="dcterms:W3CDTF">2012-04-30T20:12:10Z</dcterms:created>
  <dcterms:modified xsi:type="dcterms:W3CDTF">2022-03-31T14:36:49Z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