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72" r:id="rId10"/>
    <p:sldId id="274" r:id="rId11"/>
    <p:sldId id="277" r:id="rId12"/>
    <p:sldId id="278" r:id="rId13"/>
    <p:sldId id="266" r:id="rId14"/>
    <p:sldId id="265" r:id="rId15"/>
    <p:sldId id="26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528" autoAdjust="0"/>
  </p:normalViewPr>
  <p:slideViewPr>
    <p:cSldViewPr>
      <p:cViewPr>
        <p:scale>
          <a:sx n="66" d="100"/>
          <a:sy n="66" d="100"/>
        </p:scale>
        <p:origin x="-116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84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943B85-6BF2-4A31-AD16-F86C08EE3B30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77B6A0-4D75-4432-AE3C-2A4DC01DFE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92285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77B6A0-4D75-4432-AE3C-2A4DC01DFE60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6039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51B2B-0F7D-49EA-BD80-22B67CD0B277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AB8AE-9147-44FC-9C5E-68AEF51C653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51B2B-0F7D-49EA-BD80-22B67CD0B277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AB8AE-9147-44FC-9C5E-68AEF51C65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51B2B-0F7D-49EA-BD80-22B67CD0B277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AB8AE-9147-44FC-9C5E-68AEF51C65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51B2B-0F7D-49EA-BD80-22B67CD0B277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AB8AE-9147-44FC-9C5E-68AEF51C65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51B2B-0F7D-49EA-BD80-22B67CD0B277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AB8AE-9147-44FC-9C5E-68AEF51C653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51B2B-0F7D-49EA-BD80-22B67CD0B277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AB8AE-9147-44FC-9C5E-68AEF51C65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51B2B-0F7D-49EA-BD80-22B67CD0B277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AB8AE-9147-44FC-9C5E-68AEF51C65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51B2B-0F7D-49EA-BD80-22B67CD0B277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AB8AE-9147-44FC-9C5E-68AEF51C65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51B2B-0F7D-49EA-BD80-22B67CD0B277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AB8AE-9147-44FC-9C5E-68AEF51C65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51B2B-0F7D-49EA-BD80-22B67CD0B277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AB8AE-9147-44FC-9C5E-68AEF51C65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51B2B-0F7D-49EA-BD80-22B67CD0B277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AAAB8AE-9147-44FC-9C5E-68AEF51C653A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7751B2B-0F7D-49EA-BD80-22B67CD0B277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AAAB8AE-9147-44FC-9C5E-68AEF51C653A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7984" y="476672"/>
            <a:ext cx="4104456" cy="597666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1\Pictures\image-05-08-21-07-57.jpe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03756" y="0"/>
            <a:ext cx="463174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25376" y="-20135"/>
            <a:ext cx="4874882" cy="6878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0847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2362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Шагыйрь</a:t>
            </a:r>
            <a:r>
              <a:rPr lang="ru-RU" sz="4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белән</a:t>
            </a:r>
            <a:r>
              <a:rPr lang="ru-RU" sz="4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очрашу</a:t>
            </a:r>
            <a:endParaRPr lang="ru-RU" sz="40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2132856"/>
            <a:ext cx="4248472" cy="3024336"/>
          </a:xfrm>
        </p:spPr>
      </p:pic>
      <p:sp>
        <p:nvSpPr>
          <p:cNvPr id="5" name="Прямоугольник 4"/>
          <p:cNvSpPr/>
          <p:nvPr/>
        </p:nvSpPr>
        <p:spPr>
          <a:xfrm>
            <a:off x="4875538" y="1628800"/>
            <a:ext cx="381642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 апрель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көнне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Татарстанның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Муса Җ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ə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лил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премиясе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лауреаты, т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ə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рҗемәче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шагыйрь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Ленар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ə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бел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ə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очрашу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кич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ə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 узды.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Гимназиянең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икенче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сыйныф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укучылары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Ленар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ə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иҗаты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белән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таныштылар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Балалар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шагыйрьг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ə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үзл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ə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кызыксындырган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сорауларны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бирдел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ə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аның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күп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кен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ə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шигырьл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ə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сөйл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ə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дел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ə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р. Кич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ə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бик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күңелле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эчт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ə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лекле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үтте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93536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u-RU" b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</a:t>
            </a:r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яшәрсең</a:t>
            </a:r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мең</a:t>
            </a:r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яшәрсең</a:t>
            </a:r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</a:t>
            </a:r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b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шагыйрьләр</a:t>
            </a:r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солтаны</a:t>
            </a:r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2204864"/>
            <a:ext cx="4327748" cy="2852379"/>
          </a:xfrm>
        </p:spPr>
      </p:pic>
      <p:sp>
        <p:nvSpPr>
          <p:cNvPr id="5" name="Прямоугольник 4"/>
          <p:cNvSpPr/>
          <p:nvPr/>
        </p:nvSpPr>
        <p:spPr>
          <a:xfrm>
            <a:off x="5220072" y="1844824"/>
            <a:ext cx="345638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имназиябездә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Г.Тукайның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тууына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135 ел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тулуга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багышланган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чаралар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гөрләтеп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үтте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Башлангыч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сыйныф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укучылары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Г.Тукайның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шигырьләрен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сәнгатьле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уку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бәйгесендә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катнаштылар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Балалар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шигырьләрне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оста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итеп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күңелләре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аша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үткәреп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сөйләделәр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68629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Республика семинары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132856"/>
            <a:ext cx="3384376" cy="4320480"/>
          </a:xfrm>
        </p:spPr>
        <p:txBody>
          <a:bodyPr/>
          <a:lstStyle/>
          <a:p>
            <a:pPr marL="0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Май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аенда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гимназиядә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“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Башлангыч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сыйныфларда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полилингваль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мөхит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темасына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республика семинары узды.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Укытучылар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ү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тәҗрибәләре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белән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уртаклаштылар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Сыйныфтан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тыш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чара,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ачык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дәресләр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аша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гимназиядә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белем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бирү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берничә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телдә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алып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барылуын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күрсәттеләр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 descr="d:\Users\Dir\Desktop\20210518_13160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81389" y="1203198"/>
            <a:ext cx="4599917" cy="3449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67470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0858" y="-24340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Габдулла</a:t>
            </a:r>
            <a:r>
              <a:rPr lang="ru-RU" sz="4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Тукайның</a:t>
            </a:r>
            <a:r>
              <a:rPr lang="ru-RU" sz="4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135 </a:t>
            </a:r>
            <a:r>
              <a:rPr lang="ru-RU" sz="4000" b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еллыгы</a:t>
            </a:r>
            <a:endParaRPr lang="ru-RU" sz="40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1" name="Picture 3" descr="C:\Users\Анша Абдуль\Downloads\image-09-08-21-01-05-5.heic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6043" y="1556792"/>
            <a:ext cx="3744415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42978" y="1124744"/>
            <a:ext cx="4445046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Бөек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шагыйребез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Габдулла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Тукайның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тууына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- 135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ел.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Ул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калдырган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иҗат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мирасы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һәм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рухи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яктылык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безнең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мактанычыбыз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һәм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горурлыгыбыз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Гимназиябездә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көн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чын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бәйрәм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рухында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үтте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Укучыларыбыз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“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Бәйрәм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бүген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!”, “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Милләткә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”, “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Уянмас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йокы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шигырьләрен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яңгыратты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“Бала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белән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Күбәләк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”,”Су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насы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”, “Таз”, “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Кызыклы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шәкерт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”, “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Фатыйма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белән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Сандугач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”, “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Апуш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әкиятләрен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һ.б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әсәрләрне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сәхнәләштерде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 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Соңыннан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укучыларыбыз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шигырь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бәйрәмендә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һәм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“Мин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татарча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сөйләшәм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чарасында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катнаштылар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                   </a:t>
            </a:r>
          </a:p>
          <a:p>
            <a:pPr algn="just"/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Бөек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Тукаебыз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мәңге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безнең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күңелләрдә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925214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14514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Габдулла</a:t>
            </a:r>
            <a:r>
              <a:rPr lang="ru-RU" sz="4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Тукайның</a:t>
            </a:r>
            <a:r>
              <a:rPr lang="ru-RU" sz="4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135 </a:t>
            </a:r>
            <a:r>
              <a:rPr lang="ru-RU" sz="4000" b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еллыгы</a:t>
            </a:r>
            <a:endParaRPr lang="ru-RU" sz="40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3335533"/>
            <a:ext cx="4039605" cy="2272278"/>
          </a:xfrm>
        </p:spPr>
      </p:pic>
      <p:sp>
        <p:nvSpPr>
          <p:cNvPr id="5" name="Прямоугольник 4"/>
          <p:cNvSpPr/>
          <p:nvPr/>
        </p:nvSpPr>
        <p:spPr>
          <a:xfrm>
            <a:off x="467544" y="1268760"/>
            <a:ext cx="849694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Тукай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туган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көнендә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5-11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сыйныф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укучылары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аның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күп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кенә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әсәрләрен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сәхнәләштерде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Әкият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геройлары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булып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киенгән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укучылар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үзенә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бертөрле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ярату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җылылык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белән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чыгыш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ясадылар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Бәйрәм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кичәсе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Туган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тел»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җырын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күмәкләп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җырлау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белән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тәмамланды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Туган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телебезнең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Тукаебызның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кадере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елдан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ел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ныгысын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мәңге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яшәсен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иде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1034" y="4077072"/>
            <a:ext cx="4373937" cy="2359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9774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Габдулла</a:t>
            </a:r>
            <a:r>
              <a:rPr lang="ru-RU" sz="4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Тукайның</a:t>
            </a:r>
            <a:r>
              <a:rPr lang="ru-RU" sz="4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135 </a:t>
            </a:r>
            <a:r>
              <a:rPr lang="ru-RU" sz="4000" b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еллыгы</a:t>
            </a:r>
            <a:endParaRPr lang="ru-RU" sz="40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5709" y="1935163"/>
            <a:ext cx="5852582" cy="4389437"/>
          </a:xfrm>
        </p:spPr>
      </p:pic>
    </p:spTree>
    <p:extLst>
      <p:ext uri="{BB962C8B-B14F-4D97-AF65-F5344CB8AC3E}">
        <p14:creationId xmlns:p14="http://schemas.microsoft.com/office/powerpoint/2010/main" val="4216870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2073" y="18864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2021 </a:t>
            </a:r>
            <a:r>
              <a:rPr lang="ru-RU" b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нче</a:t>
            </a:r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ел - </a:t>
            </a:r>
            <a:r>
              <a:rPr lang="ru-RU" b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Туган</a:t>
            </a:r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телләр</a:t>
            </a:r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b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әм</a:t>
            </a:r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халыклар</a:t>
            </a:r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бердәмлеге</a:t>
            </a:r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елы</a:t>
            </a:r>
            <a:endParaRPr lang="ru-RU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Анша Абдуль\Downloads\image-09-08-21-12-31.jpe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1" y="1628800"/>
            <a:ext cx="4512501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148064" y="1484784"/>
            <a:ext cx="381642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Татарстан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Республикасы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президенты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Рөстәм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Миннеханов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2021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елны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Туган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телләр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әм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халыклар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бердәмлеге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елы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дип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игълан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итте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Шул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уңайдан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гимназиябездә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төрле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чаралар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t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каралган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21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нче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гыйнвар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көнне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"Мин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татарча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сөйләшәм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дигән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әдәби-музыкаль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кичә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just"/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үткәрелде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2073" y="5226784"/>
            <a:ext cx="849694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нчы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сыйныф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укучылары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туган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телләр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әм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халыклар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бердәмлеге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елы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турында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сөйләделәр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5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нче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сыйныф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укучысы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Гатауллин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Азат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«Без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күпмилләтле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илдә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яшибез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дигән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темага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чыгыш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ясады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Гимназиябездә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укучы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төрле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милләт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вәкилләре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үз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туган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телләрендә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шигырьләр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җыр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әм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биюләр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башкарды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1668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5209" y="67657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tt-RU" sz="4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Муса Җәлилнең тууына 115 ел</a:t>
            </a:r>
            <a:endParaRPr lang="ru-RU" sz="40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2239771"/>
            <a:ext cx="4546751" cy="3888432"/>
          </a:xfrm>
        </p:spPr>
      </p:pic>
      <p:sp>
        <p:nvSpPr>
          <p:cNvPr id="5" name="Прямоугольник 4"/>
          <p:cNvSpPr/>
          <p:nvPr/>
        </p:nvSpPr>
        <p:spPr>
          <a:xfrm>
            <a:off x="556498" y="1412776"/>
            <a:ext cx="372747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tt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Гимназиябездә Муса Җәлилнең тууына 115 ел уңаеннан </a:t>
            </a:r>
            <a:r>
              <a:rPr lang="tt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әдәби-музыкаль</a:t>
            </a:r>
            <a:r>
              <a:rPr lang="tt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tt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шиг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ъ</a:t>
            </a:r>
            <a:r>
              <a:rPr lang="tt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рият </a:t>
            </a:r>
            <a:r>
              <a:rPr lang="tt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кичәләре узды. Укучылар тәнәфесләрдә әдәби мәйданчыкларда  шагыйрьнең йөрәк каны белән язылган, халкыбыз күңелендә тирән эз калдырган шигырьләрен яңгыраттылар.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tt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Туган илгә </a:t>
            </a:r>
            <a:r>
              <a:rPr lang="tt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мәхәббәт, </a:t>
            </a:r>
            <a:r>
              <a:rPr lang="tt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ихтыяр көче</a:t>
            </a:r>
            <a:r>
              <a:rPr lang="tt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t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тәрбияләүче, авыр чакта бөгелеп төшмәскә </a:t>
            </a:r>
            <a:r>
              <a:rPr lang="tt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өндәүче иҗатың </a:t>
            </a:r>
            <a:r>
              <a:rPr lang="tt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һәм батырлыгың алдында баш иябез, Муса Җәлил!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8559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-315416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Халыкара</a:t>
            </a:r>
            <a:r>
              <a:rPr lang="ru-RU" sz="4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туган</a:t>
            </a:r>
            <a:r>
              <a:rPr lang="ru-RU" sz="4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тел </a:t>
            </a:r>
            <a:r>
              <a:rPr lang="ru-RU" sz="4000" b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көне</a:t>
            </a:r>
            <a:endParaRPr lang="ru-RU" sz="40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0" y="1052736"/>
            <a:ext cx="4182780" cy="3135545"/>
          </a:xfrm>
        </p:spPr>
      </p:pic>
      <p:sp>
        <p:nvSpPr>
          <p:cNvPr id="5" name="Прямоугольник 4"/>
          <p:cNvSpPr/>
          <p:nvPr/>
        </p:nvSpPr>
        <p:spPr>
          <a:xfrm>
            <a:off x="539552" y="1677275"/>
            <a:ext cx="4572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Дөньяда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иң-иң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матур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ил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минем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туган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илем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Дөньяда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иң-иң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матур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тел,</a:t>
            </a:r>
          </a:p>
          <a:p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минем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туган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телем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Энҗе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Мөэминова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4221088"/>
            <a:ext cx="784887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Дөньяда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туган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телдән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дә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кадерле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әйбер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юк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Бүген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гимназиябездә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һәр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милләт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һәр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халык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өчен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бәйрәм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көн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Халыкара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туган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тел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көне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Төрле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телләрдә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яңгыраган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җырлар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шигырьләр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баян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моңнары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эчтәлекле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сәхнә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әсәреннән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өзекләр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телләр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әм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милләтләр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арасында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дуслык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күперен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дәвам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итте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Бәйрәм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сөекле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шагыйребез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Габдулла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Тукайның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Туган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тел»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җыры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белән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тәмамланды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Туган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телләребезне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саклыйк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яклыйк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!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Үз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телебез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башка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телләрне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ачуда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ачкыч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булып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торсын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919794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1998" y="116632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Әйдә</a:t>
            </a:r>
            <a:r>
              <a:rPr lang="ru-RU" sz="4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000" b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шаяРТ</a:t>
            </a:r>
            <a:r>
              <a:rPr lang="ru-RU" sz="4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sz="40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973" y="1484784"/>
            <a:ext cx="3687106" cy="4926405"/>
          </a:xfrm>
        </p:spPr>
      </p:pic>
      <p:sp>
        <p:nvSpPr>
          <p:cNvPr id="5" name="Прямоугольник 4"/>
          <p:cNvSpPr/>
          <p:nvPr/>
        </p:nvSpPr>
        <p:spPr>
          <a:xfrm>
            <a:off x="4133768" y="1916832"/>
            <a:ext cx="4686703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Гимназиябезнең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ШТК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командасы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Әйдә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шаяРТ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лигасының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сайлап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алу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этабында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нче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урынга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лаек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булып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шә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әр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этабына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чыкты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ШТКчыларыбыз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Казан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мәктәпләреннән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җыелган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7 команда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белән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көч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сынашты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Бәйгедә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укучылар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кызыклы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итеп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үзләре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белән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таныштырдылар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тәкъдим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ителгән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фотоларга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импровизацион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рәвештә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мәзәкләр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уйлап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таптылар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</a:p>
        </p:txBody>
      </p:sp>
    </p:spTree>
    <p:extLst>
      <p:ext uri="{BB962C8B-B14F-4D97-AF65-F5344CB8AC3E}">
        <p14:creationId xmlns:p14="http://schemas.microsoft.com/office/powerpoint/2010/main" val="418625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Туфан</a:t>
            </a:r>
            <a:r>
              <a:rPr lang="ru-RU" sz="4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Миңнуллин</a:t>
            </a:r>
            <a:r>
              <a:rPr lang="ru-RU" sz="4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исемендәге</a:t>
            </a:r>
            <a:r>
              <a:rPr lang="ru-RU" sz="4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VIII </a:t>
            </a:r>
            <a:r>
              <a:rPr lang="ru-RU" sz="4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Республика </a:t>
            </a:r>
            <a:r>
              <a:rPr lang="ru-RU" sz="4000" b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фәнни</a:t>
            </a:r>
            <a:r>
              <a:rPr lang="ru-RU" sz="4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конференциясе</a:t>
            </a:r>
            <a:endParaRPr lang="ru-RU" sz="40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2180591"/>
            <a:ext cx="3394472" cy="4525963"/>
          </a:xfrm>
        </p:spPr>
      </p:pic>
      <p:sp>
        <p:nvSpPr>
          <p:cNvPr id="5" name="Прямоугольник 4"/>
          <p:cNvSpPr/>
          <p:nvPr/>
        </p:nvSpPr>
        <p:spPr>
          <a:xfrm>
            <a:off x="4067944" y="2348880"/>
            <a:ext cx="4572000" cy="34778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Фатиха</a:t>
            </a:r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Аитова </a:t>
            </a:r>
            <a:r>
              <a:rPr lang="ru-RU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исемендәге</a:t>
            </a:r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 </a:t>
            </a:r>
            <a:r>
              <a:rPr lang="ru-RU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нче</a:t>
            </a:r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гимназиядә</a:t>
            </a:r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Туфан</a:t>
            </a:r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ага </a:t>
            </a:r>
            <a:r>
              <a:rPr lang="ru-RU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Миңнуллин</a:t>
            </a:r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исемендәге</a:t>
            </a:r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VIII </a:t>
            </a:r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Республика </a:t>
            </a:r>
            <a:r>
              <a:rPr lang="ru-RU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фәнни</a:t>
            </a:r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конференциясе</a:t>
            </a:r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үтте</a:t>
            </a:r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8 </a:t>
            </a:r>
            <a:r>
              <a:rPr lang="ru-RU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нче</a:t>
            </a:r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сыйныф</a:t>
            </a:r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укучысы</a:t>
            </a:r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Халикова</a:t>
            </a:r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Исламия</a:t>
            </a:r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җ</a:t>
            </a:r>
            <a:r>
              <a:rPr lang="ru-RU" sz="20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</a:t>
            </a:r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Гыйниятуллина</a:t>
            </a:r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А.Р.) </a:t>
            </a:r>
            <a:r>
              <a:rPr lang="ru-RU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һәр</a:t>
            </a:r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елны</a:t>
            </a:r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әлеге</a:t>
            </a:r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конференциядә</a:t>
            </a:r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зур</a:t>
            </a:r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җиңүләргә</a:t>
            </a:r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ирешә</a:t>
            </a:r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Быел</a:t>
            </a:r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</a:t>
            </a:r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журналистика </a:t>
            </a:r>
            <a:r>
              <a:rPr lang="ru-RU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секциясендә</a:t>
            </a:r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“Кара алтын </a:t>
            </a:r>
            <a:r>
              <a:rPr lang="ru-RU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тапкан</a:t>
            </a:r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эзләрдән</a:t>
            </a:r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 </a:t>
            </a:r>
            <a:r>
              <a:rPr lang="ru-RU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исемле</a:t>
            </a:r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иҗади</a:t>
            </a:r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эше</a:t>
            </a:r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белән</a:t>
            </a:r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катнашып</a:t>
            </a:r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Дипломант </a:t>
            </a:r>
            <a:r>
              <a:rPr lang="ru-RU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булды</a:t>
            </a:r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83940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053" y="-1714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Туган</a:t>
            </a:r>
            <a:r>
              <a:rPr lang="ru-RU" sz="4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телем</a:t>
            </a:r>
            <a:r>
              <a:rPr lang="ru-RU" sz="4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4000" b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Ватаным</a:t>
            </a:r>
            <a:r>
              <a:rPr lang="ru-RU" sz="4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нигезе</a:t>
            </a:r>
            <a:endParaRPr lang="ru-RU" sz="40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307" y="1538236"/>
            <a:ext cx="3960440" cy="1872208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11041" y="1570262"/>
            <a:ext cx="4021400" cy="2255379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01377" y="3861048"/>
            <a:ext cx="856895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кучыларыбыз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Туган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телләр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һәм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халыклар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бердәмлеге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елы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кысаларында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«ТИСБИ»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идарә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университеты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оештырган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Туган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телем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Ватаным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нигезе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акциясендә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катнаштылар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Диктантны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университетның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филология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кафедрасыны</a:t>
            </a:r>
            <a:r>
              <a:rPr lang="tt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ң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өлкән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укытучысы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Гыйбадуллина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Фәридә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Хәким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кызы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яздырды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    Чара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туган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телебездә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хатасыз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язу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һәм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куллану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даирәсен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арттыру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максатыннан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үткәрелә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Укучыларыбыз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туган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тел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кагыйдәләрен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камил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белүләрен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күрсәттеләр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Димәк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телебез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яши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үсә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һәм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киләчәге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ышанычлы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18026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981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Туган</a:t>
            </a:r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телләр</a:t>
            </a:r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һәм</a:t>
            </a:r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халыклар</a:t>
            </a:r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бердәмлеге</a:t>
            </a:r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елы</a:t>
            </a:r>
            <a:endParaRPr lang="ru-RU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7904" y="2132856"/>
            <a:ext cx="5223574" cy="3168352"/>
          </a:xfrm>
        </p:spPr>
      </p:pic>
      <p:sp>
        <p:nvSpPr>
          <p:cNvPr id="5" name="Прямоугольник 4"/>
          <p:cNvSpPr/>
          <p:nvPr/>
        </p:nvSpPr>
        <p:spPr>
          <a:xfrm>
            <a:off x="203739" y="2420888"/>
            <a:ext cx="331236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Туган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телләр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һәм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халыклар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бердәмлеге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елы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кысаларында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Казан кооператив институты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оештырган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Брейн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-ринг»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интеллектуаль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уенында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гимназиябезнең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Егетләр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командасы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катнашты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Укучыларыбыз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татар теле,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әдәбияты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мәдәнияте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театр, музыка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буенча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белемнәрен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күрсәттеләр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7704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0350" y="54868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Туган</a:t>
            </a:r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телләр</a:t>
            </a:r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һәм</a:t>
            </a:r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халыклар</a:t>
            </a:r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бердәмлеге</a:t>
            </a:r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елы</a:t>
            </a:r>
            <a:endParaRPr lang="ru-RU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8486" y="1884462"/>
            <a:ext cx="4471445" cy="2239353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97687" y="1909727"/>
            <a:ext cx="3856488" cy="2239353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425687" y="4149080"/>
            <a:ext cx="842848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нче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апрель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көнне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гимназиябездә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Туган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телләр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һәм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халыклар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бердәмлеге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елы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балалар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китабы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атналыгы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кысаларында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3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нче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сыйныф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укучылары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язучы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матур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шигырьләр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авторы,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галимә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филология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фәннәре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кандидаты, Татарстан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Фәннәр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академиясенең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Галимҗан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Ибраһимов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исемендәге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Тел,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әдәбият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һәм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сәнгать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институтының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өлкән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фәнни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хезмәткәре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Эльвира Сафина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белән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очрашу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кичәсе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үткәрделәр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4482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193</TotalTime>
  <Words>706</Words>
  <Application>Microsoft Office PowerPoint</Application>
  <PresentationFormat>Экран (4:3)</PresentationFormat>
  <Paragraphs>44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Презентация PowerPoint</vt:lpstr>
      <vt:lpstr>2021 нче ел - Туган телләр hәм халыклар бердәмлеге елы</vt:lpstr>
      <vt:lpstr>Муса Җәлилнең тууына 115 ел</vt:lpstr>
      <vt:lpstr>Халыкара туган тел көне</vt:lpstr>
      <vt:lpstr>Әйдә, шаяРТ!</vt:lpstr>
      <vt:lpstr>Туфан Миңнуллин исемендәге VIII Республика фәнни конференциясе</vt:lpstr>
      <vt:lpstr>Туган телем – Ватаным нигезе</vt:lpstr>
      <vt:lpstr>Туган телләр һәм халыклар бердәмлеге елы</vt:lpstr>
      <vt:lpstr>Туган телләр һәм халыклар бердәмлеге елы</vt:lpstr>
      <vt:lpstr>Шагыйрь белән очрашу</vt:lpstr>
      <vt:lpstr>“Син яшәрсең, мең яшәрсең, син - шагыйрьләр солтаны”</vt:lpstr>
      <vt:lpstr>Республика семинары </vt:lpstr>
      <vt:lpstr>Габдулла Тукайның 135 еллыгы</vt:lpstr>
      <vt:lpstr>Габдулла Тукайның 135 еллыгы</vt:lpstr>
      <vt:lpstr>Габдулла Тукайның 135 еллыгы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Анша Абдуль</dc:creator>
  <cp:lastModifiedBy>HP</cp:lastModifiedBy>
  <cp:revision>27</cp:revision>
  <dcterms:created xsi:type="dcterms:W3CDTF">2021-08-09T18:13:22Z</dcterms:created>
  <dcterms:modified xsi:type="dcterms:W3CDTF">2022-03-31T10:29:10Z</dcterms:modified>
</cp:coreProperties>
</file>