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2" r:id="rId3"/>
    <p:sldId id="273" r:id="rId4"/>
    <p:sldId id="272" r:id="rId5"/>
    <p:sldId id="284" r:id="rId6"/>
    <p:sldId id="274" r:id="rId7"/>
    <p:sldId id="286" r:id="rId8"/>
    <p:sldId id="283" r:id="rId9"/>
    <p:sldId id="285" r:id="rId10"/>
    <p:sldId id="275" r:id="rId11"/>
    <p:sldId id="277" r:id="rId12"/>
    <p:sldId id="278" r:id="rId13"/>
    <p:sldId id="28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6D7F0F09-157D-42E0-858D-A3ED02A13EAF}">
          <p14:sldIdLst>
            <p14:sldId id="261"/>
            <p14:sldId id="256"/>
            <p14:sldId id="280"/>
            <p14:sldId id="258"/>
            <p14:sldId id="287"/>
            <p14:sldId id="259"/>
            <p14:sldId id="288"/>
            <p14:sldId id="289"/>
            <p14:sldId id="260"/>
            <p14:sldId id="263"/>
            <p14:sldId id="264"/>
            <p14:sldId id="265"/>
            <p14:sldId id="266"/>
            <p14:sldId id="267"/>
            <p14:sldId id="268"/>
            <p14:sldId id="269"/>
            <p14:sldId id="262"/>
            <p14:sldId id="273"/>
            <p14:sldId id="272"/>
            <p14:sldId id="284"/>
            <p14:sldId id="274"/>
            <p14:sldId id="286"/>
            <p14:sldId id="283"/>
            <p14:sldId id="285"/>
            <p14:sldId id="275"/>
            <p14:sldId id="277"/>
            <p14:sldId id="278"/>
            <p14:sldId id="281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9516"/>
    <a:srgbClr val="FF99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85" autoAdjust="0"/>
    <p:restoredTop sz="94660"/>
  </p:normalViewPr>
  <p:slideViewPr>
    <p:cSldViewPr>
      <p:cViewPr varScale="1">
        <p:scale>
          <a:sx n="83" d="100"/>
          <a:sy n="83" d="100"/>
        </p:scale>
        <p:origin x="-144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3/31/2022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9360" y="4249309"/>
            <a:ext cx="1860625" cy="188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1763688" y="4149080"/>
            <a:ext cx="1008112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275856" y="4149080"/>
            <a:ext cx="1080120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</a:t>
            </a:r>
            <a:endParaRPr lang="ru-RU" sz="9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860032" y="4149080"/>
            <a:ext cx="1512168" cy="108012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sz="8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771800" y="4221088"/>
            <a:ext cx="52931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+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5975" y="4221088"/>
            <a:ext cx="5293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=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1708"/>
          <a:stretch/>
        </p:blipFill>
        <p:spPr>
          <a:xfrm>
            <a:off x="1793581" y="908720"/>
            <a:ext cx="3210466" cy="286360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7" y="908720"/>
            <a:ext cx="3250001" cy="286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Оцени свою работу на уроке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-ошибок нет.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196752"/>
            <a:ext cx="2358425" cy="2388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2555776" y="3717032"/>
            <a:ext cx="1440160" cy="1367607"/>
            <a:chOff x="385" y="2387"/>
            <a:chExt cx="1225" cy="11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385" y="2387"/>
              <a:ext cx="1225" cy="11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657" y="2704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0" name="Oval 16"/>
            <p:cNvSpPr>
              <a:spLocks noChangeArrowheads="1"/>
            </p:cNvSpPr>
            <p:nvPr/>
          </p:nvSpPr>
          <p:spPr bwMode="auto">
            <a:xfrm>
              <a:off x="1156" y="2704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1" name="Oval 21"/>
            <p:cNvSpPr>
              <a:spLocks noChangeArrowheads="1"/>
            </p:cNvSpPr>
            <p:nvPr/>
          </p:nvSpPr>
          <p:spPr bwMode="auto">
            <a:xfrm>
              <a:off x="930" y="2795"/>
              <a:ext cx="91" cy="272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2" name="Freeform 24"/>
            <p:cNvSpPr>
              <a:spLocks/>
            </p:cNvSpPr>
            <p:nvPr/>
          </p:nvSpPr>
          <p:spPr bwMode="auto">
            <a:xfrm>
              <a:off x="793" y="3158"/>
              <a:ext cx="363" cy="136"/>
            </a:xfrm>
            <a:custGeom>
              <a:avLst/>
              <a:gdLst>
                <a:gd name="T0" fmla="*/ 0 w 363"/>
                <a:gd name="T1" fmla="*/ 0 h 106"/>
                <a:gd name="T2" fmla="*/ 91 w 363"/>
                <a:gd name="T3" fmla="*/ 91 h 106"/>
                <a:gd name="T4" fmla="*/ 227 w 363"/>
                <a:gd name="T5" fmla="*/ 91 h 106"/>
                <a:gd name="T6" fmla="*/ 363 w 363"/>
                <a:gd name="T7" fmla="*/ 0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63"/>
                <a:gd name="T13" fmla="*/ 0 h 106"/>
                <a:gd name="T14" fmla="*/ 363 w 363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63" h="106">
                  <a:moveTo>
                    <a:pt x="0" y="0"/>
                  </a:moveTo>
                  <a:cubicBezTo>
                    <a:pt x="26" y="38"/>
                    <a:pt x="53" y="76"/>
                    <a:pt x="91" y="91"/>
                  </a:cubicBezTo>
                  <a:cubicBezTo>
                    <a:pt x="129" y="106"/>
                    <a:pt x="182" y="106"/>
                    <a:pt x="227" y="91"/>
                  </a:cubicBezTo>
                  <a:cubicBezTo>
                    <a:pt x="272" y="76"/>
                    <a:pt x="340" y="15"/>
                    <a:pt x="363" y="0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auto">
            <a:xfrm>
              <a:off x="612" y="2568"/>
              <a:ext cx="227" cy="91"/>
            </a:xfrm>
            <a:custGeom>
              <a:avLst/>
              <a:gdLst>
                <a:gd name="T0" fmla="*/ 0 w 227"/>
                <a:gd name="T1" fmla="*/ 91 h 91"/>
                <a:gd name="T2" fmla="*/ 91 w 227"/>
                <a:gd name="T3" fmla="*/ 0 h 91"/>
                <a:gd name="T4" fmla="*/ 227 w 227"/>
                <a:gd name="T5" fmla="*/ 91 h 91"/>
                <a:gd name="T6" fmla="*/ 0 60000 65536"/>
                <a:gd name="T7" fmla="*/ 0 60000 65536"/>
                <a:gd name="T8" fmla="*/ 0 60000 65536"/>
                <a:gd name="T9" fmla="*/ 0 w 227"/>
                <a:gd name="T10" fmla="*/ 0 h 91"/>
                <a:gd name="T11" fmla="*/ 227 w 227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7" h="91">
                  <a:moveTo>
                    <a:pt x="0" y="91"/>
                  </a:moveTo>
                  <a:cubicBezTo>
                    <a:pt x="26" y="45"/>
                    <a:pt x="53" y="0"/>
                    <a:pt x="91" y="0"/>
                  </a:cubicBezTo>
                  <a:cubicBezTo>
                    <a:pt x="129" y="0"/>
                    <a:pt x="204" y="76"/>
                    <a:pt x="227" y="91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4" name="Freeform 27"/>
            <p:cNvSpPr>
              <a:spLocks/>
            </p:cNvSpPr>
            <p:nvPr/>
          </p:nvSpPr>
          <p:spPr bwMode="auto">
            <a:xfrm flipH="1">
              <a:off x="1066" y="2568"/>
              <a:ext cx="271" cy="91"/>
            </a:xfrm>
            <a:custGeom>
              <a:avLst/>
              <a:gdLst>
                <a:gd name="T0" fmla="*/ 0 w 227"/>
                <a:gd name="T1" fmla="*/ 91 h 91"/>
                <a:gd name="T2" fmla="*/ 91 w 227"/>
                <a:gd name="T3" fmla="*/ 0 h 91"/>
                <a:gd name="T4" fmla="*/ 227 w 227"/>
                <a:gd name="T5" fmla="*/ 91 h 91"/>
                <a:gd name="T6" fmla="*/ 0 60000 65536"/>
                <a:gd name="T7" fmla="*/ 0 60000 65536"/>
                <a:gd name="T8" fmla="*/ 0 60000 65536"/>
                <a:gd name="T9" fmla="*/ 0 w 227"/>
                <a:gd name="T10" fmla="*/ 0 h 91"/>
                <a:gd name="T11" fmla="*/ 227 w 227"/>
                <a:gd name="T12" fmla="*/ 91 h 9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7" h="91">
                  <a:moveTo>
                    <a:pt x="0" y="91"/>
                  </a:moveTo>
                  <a:cubicBezTo>
                    <a:pt x="26" y="45"/>
                    <a:pt x="53" y="0"/>
                    <a:pt x="91" y="0"/>
                  </a:cubicBezTo>
                  <a:cubicBezTo>
                    <a:pt x="129" y="0"/>
                    <a:pt x="204" y="76"/>
                    <a:pt x="227" y="91"/>
                  </a:cubicBezTo>
                </a:path>
              </a:pathLst>
            </a:custGeom>
            <a:noFill/>
            <a:ln w="317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5" name="Oval 30"/>
            <p:cNvSpPr>
              <a:spLocks noChangeArrowheads="1"/>
            </p:cNvSpPr>
            <p:nvPr/>
          </p:nvSpPr>
          <p:spPr bwMode="auto">
            <a:xfrm>
              <a:off x="703" y="2795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6" name="Oval 31"/>
            <p:cNvSpPr>
              <a:spLocks noChangeArrowheads="1"/>
            </p:cNvSpPr>
            <p:nvPr/>
          </p:nvSpPr>
          <p:spPr bwMode="auto">
            <a:xfrm>
              <a:off x="1202" y="2795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7" name="Oval 36"/>
            <p:cNvSpPr>
              <a:spLocks noChangeArrowheads="1"/>
            </p:cNvSpPr>
            <p:nvPr/>
          </p:nvSpPr>
          <p:spPr bwMode="auto">
            <a:xfrm>
              <a:off x="521" y="2931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8" name="Oval 37"/>
            <p:cNvSpPr>
              <a:spLocks noChangeArrowheads="1"/>
            </p:cNvSpPr>
            <p:nvPr/>
          </p:nvSpPr>
          <p:spPr bwMode="auto">
            <a:xfrm>
              <a:off x="1202" y="2931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5796136" y="3717032"/>
            <a:ext cx="1440160" cy="1367606"/>
            <a:chOff x="4150" y="2387"/>
            <a:chExt cx="1225" cy="1179"/>
          </a:xfrm>
        </p:grpSpPr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4150" y="2387"/>
              <a:ext cx="1225" cy="1179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4377" y="2750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4921" y="2704"/>
              <a:ext cx="136" cy="182"/>
            </a:xfrm>
            <a:prstGeom prst="ellipse">
              <a:avLst/>
            </a:prstGeom>
            <a:solidFill>
              <a:srgbClr val="CCFF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Oval 23"/>
            <p:cNvSpPr>
              <a:spLocks noChangeArrowheads="1"/>
            </p:cNvSpPr>
            <p:nvPr/>
          </p:nvSpPr>
          <p:spPr bwMode="auto">
            <a:xfrm>
              <a:off x="4694" y="2750"/>
              <a:ext cx="91" cy="272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4558" y="3158"/>
              <a:ext cx="363" cy="99"/>
            </a:xfrm>
            <a:custGeom>
              <a:avLst/>
              <a:gdLst>
                <a:gd name="T0" fmla="*/ 0 w 363"/>
                <a:gd name="T1" fmla="*/ 99 h 99"/>
                <a:gd name="T2" fmla="*/ 182 w 363"/>
                <a:gd name="T3" fmla="*/ 8 h 99"/>
                <a:gd name="T4" fmla="*/ 363 w 363"/>
                <a:gd name="T5" fmla="*/ 53 h 99"/>
                <a:gd name="T6" fmla="*/ 0 60000 65536"/>
                <a:gd name="T7" fmla="*/ 0 60000 65536"/>
                <a:gd name="T8" fmla="*/ 0 60000 65536"/>
                <a:gd name="T9" fmla="*/ 0 w 363"/>
                <a:gd name="T10" fmla="*/ 0 h 99"/>
                <a:gd name="T11" fmla="*/ 363 w 363"/>
                <a:gd name="T12" fmla="*/ 99 h 9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3" h="99">
                  <a:moveTo>
                    <a:pt x="0" y="99"/>
                  </a:moveTo>
                  <a:cubicBezTo>
                    <a:pt x="61" y="57"/>
                    <a:pt x="122" y="16"/>
                    <a:pt x="182" y="8"/>
                  </a:cubicBezTo>
                  <a:cubicBezTo>
                    <a:pt x="242" y="0"/>
                    <a:pt x="333" y="46"/>
                    <a:pt x="363" y="53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5" name="Oval 34"/>
            <p:cNvSpPr>
              <a:spLocks noChangeArrowheads="1"/>
            </p:cNvSpPr>
            <p:nvPr/>
          </p:nvSpPr>
          <p:spPr bwMode="auto">
            <a:xfrm>
              <a:off x="4422" y="2795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6" name="Oval 35"/>
            <p:cNvSpPr>
              <a:spLocks noChangeArrowheads="1"/>
            </p:cNvSpPr>
            <p:nvPr/>
          </p:nvSpPr>
          <p:spPr bwMode="auto">
            <a:xfrm>
              <a:off x="4967" y="2750"/>
              <a:ext cx="46" cy="4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Oval 40"/>
            <p:cNvSpPr>
              <a:spLocks noChangeArrowheads="1"/>
            </p:cNvSpPr>
            <p:nvPr/>
          </p:nvSpPr>
          <p:spPr bwMode="auto">
            <a:xfrm>
              <a:off x="4286" y="3067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Oval 41"/>
            <p:cNvSpPr>
              <a:spLocks noChangeArrowheads="1"/>
            </p:cNvSpPr>
            <p:nvPr/>
          </p:nvSpPr>
          <p:spPr bwMode="auto">
            <a:xfrm>
              <a:off x="4967" y="3022"/>
              <a:ext cx="227" cy="318"/>
            </a:xfrm>
            <a:prstGeom prst="ellipse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4332" y="2614"/>
              <a:ext cx="182" cy="46"/>
            </a:xfrm>
            <a:custGeom>
              <a:avLst/>
              <a:gdLst>
                <a:gd name="T0" fmla="*/ 0 w 182"/>
                <a:gd name="T1" fmla="*/ 46 h 46"/>
                <a:gd name="T2" fmla="*/ 182 w 182"/>
                <a:gd name="T3" fmla="*/ 0 h 46"/>
                <a:gd name="T4" fmla="*/ 0 60000 65536"/>
                <a:gd name="T5" fmla="*/ 0 60000 65536"/>
                <a:gd name="T6" fmla="*/ 0 w 182"/>
                <a:gd name="T7" fmla="*/ 0 h 46"/>
                <a:gd name="T8" fmla="*/ 182 w 182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2" h="46">
                  <a:moveTo>
                    <a:pt x="0" y="46"/>
                  </a:moveTo>
                  <a:cubicBezTo>
                    <a:pt x="76" y="27"/>
                    <a:pt x="152" y="8"/>
                    <a:pt x="182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 flipH="1">
              <a:off x="4830" y="2568"/>
              <a:ext cx="227" cy="46"/>
            </a:xfrm>
            <a:custGeom>
              <a:avLst/>
              <a:gdLst>
                <a:gd name="T0" fmla="*/ 0 w 182"/>
                <a:gd name="T1" fmla="*/ 46 h 46"/>
                <a:gd name="T2" fmla="*/ 182 w 182"/>
                <a:gd name="T3" fmla="*/ 0 h 46"/>
                <a:gd name="T4" fmla="*/ 0 60000 65536"/>
                <a:gd name="T5" fmla="*/ 0 60000 65536"/>
                <a:gd name="T6" fmla="*/ 0 w 182"/>
                <a:gd name="T7" fmla="*/ 0 h 46"/>
                <a:gd name="T8" fmla="*/ 182 w 182"/>
                <a:gd name="T9" fmla="*/ 46 h 4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82" h="46">
                  <a:moveTo>
                    <a:pt x="0" y="46"/>
                  </a:moveTo>
                  <a:cubicBezTo>
                    <a:pt x="76" y="27"/>
                    <a:pt x="152" y="8"/>
                    <a:pt x="182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31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5068177" y="465455"/>
            <a:ext cx="3282950" cy="1687512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МОЁ 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настроение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1907704" y="5157192"/>
            <a:ext cx="28554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хорошее</a:t>
            </a:r>
            <a:endParaRPr lang="ru-RU" sz="44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148064" y="5157192"/>
            <a:ext cx="2855451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грустное</a:t>
            </a:r>
            <a:endParaRPr lang="ru-RU" sz="4400" b="1" cap="none" spc="0" dirty="0">
              <a:ln w="18000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755576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787685" y="1844824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Катюша\Desktop\post-176430-12608105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764704"/>
            <a:ext cx="6398403" cy="4464496"/>
          </a:xfrm>
          <a:prstGeom prst="rect">
            <a:avLst/>
          </a:prstGeom>
          <a:noFill/>
        </p:spPr>
      </p:pic>
      <p:sp>
        <p:nvSpPr>
          <p:cNvPr id="7" name="AutoShape 5" descr="Почтовая бумага"/>
          <p:cNvSpPr>
            <a:spLocks noChangeArrowheads="1"/>
          </p:cNvSpPr>
          <p:nvPr/>
        </p:nvSpPr>
        <p:spPr bwMode="auto">
          <a:xfrm rot="21407992">
            <a:off x="1513002" y="4542979"/>
            <a:ext cx="6415088" cy="1517216"/>
          </a:xfrm>
          <a:prstGeom prst="wedgeEllipseCallout">
            <a:avLst>
              <a:gd name="adj1" fmla="val -6648"/>
              <a:gd name="adj2" fmla="val -97269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Благодарим за работу!</a:t>
            </a:r>
            <a:endParaRPr lang="ru-RU" sz="3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Оцени свою работу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-ошибок нет.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160240" cy="21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9150155"/>
              </p:ext>
            </p:extLst>
          </p:nvPr>
        </p:nvGraphicFramePr>
        <p:xfrm>
          <a:off x="2843808" y="2132856"/>
          <a:ext cx="3841454" cy="2088232"/>
        </p:xfrm>
        <a:graphic>
          <a:graphicData uri="http://schemas.openxmlformats.org/drawingml/2006/table">
            <a:tbl>
              <a:tblPr/>
              <a:tblGrid>
                <a:gridCol w="12509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52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52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44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4+4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5+4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latin typeface="Calibri"/>
                          <a:ea typeface="Calibri"/>
                          <a:cs typeface="Times New Roman"/>
                        </a:rPr>
                        <a:t>7+1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>
                          <a:latin typeface="Calibri"/>
                          <a:ea typeface="Calibri"/>
                          <a:cs typeface="Times New Roman"/>
                        </a:rPr>
                        <a:t>6+1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9-1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b="1" dirty="0">
                          <a:latin typeface="Calibri"/>
                          <a:ea typeface="Calibri"/>
                          <a:cs typeface="Times New Roman"/>
                        </a:rPr>
                        <a:t>3+4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073" name="Oval 1"/>
          <p:cNvSpPr>
            <a:spLocks noChangeArrowheads="1"/>
          </p:cNvSpPr>
          <p:nvPr/>
        </p:nvSpPr>
        <p:spPr bwMode="auto">
          <a:xfrm>
            <a:off x="-12700" y="1576388"/>
            <a:ext cx="304800" cy="323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1196975" y="1576388"/>
            <a:ext cx="304800" cy="323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2987824" y="924691"/>
            <a:ext cx="511256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Самостоятельная работа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843808" y="4828802"/>
            <a:ext cx="52565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- 7          - 8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483768" y="4941168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11960" y="4941168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99592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smtClean="0"/>
              <a:t>Прогноз моей работы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-без ошибок 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160240" cy="21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08080531"/>
              </p:ext>
            </p:extLst>
          </p:nvPr>
        </p:nvGraphicFramePr>
        <p:xfrm>
          <a:off x="2843808" y="2132856"/>
          <a:ext cx="3841454" cy="208823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2509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525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9525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044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/>
                        <a:t>4+4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/>
                        <a:t>5+4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/>
                        <a:t>7+1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441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/>
                        <a:t>6+1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/>
                        <a:t>9-1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4000" dirty="0"/>
                        <a:t>3+4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3073" name="Oval 1"/>
          <p:cNvSpPr>
            <a:spLocks noChangeArrowheads="1"/>
          </p:cNvSpPr>
          <p:nvPr/>
        </p:nvSpPr>
        <p:spPr bwMode="auto">
          <a:xfrm>
            <a:off x="-12700" y="1576388"/>
            <a:ext cx="304800" cy="323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4" name="Oval 2"/>
          <p:cNvSpPr>
            <a:spLocks noChangeArrowheads="1"/>
          </p:cNvSpPr>
          <p:nvPr/>
        </p:nvSpPr>
        <p:spPr bwMode="auto">
          <a:xfrm>
            <a:off x="1196975" y="1576388"/>
            <a:ext cx="304800" cy="3238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3707904" y="764704"/>
            <a:ext cx="244827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КЛЮЧ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843808" y="4828802"/>
            <a:ext cx="52565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- 7          - 8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2483768" y="4941168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4211960" y="4941168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FF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Оцени свою работу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-ошибок нет.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785786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Помогите медведю</a:t>
            </a:r>
            <a:endParaRPr lang="ru-RU" sz="3200" dirty="0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00826" y="3643314"/>
            <a:ext cx="1628778" cy="1571636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357818" y="3357562"/>
            <a:ext cx="857256" cy="914400"/>
          </a:xfrm>
          <a:prstGeom prst="ellipse">
            <a:avLst/>
          </a:prstGeom>
          <a:solidFill>
            <a:srgbClr val="0995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7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357554" y="2643182"/>
            <a:ext cx="1200150" cy="71437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ятиугольник 17"/>
          <p:cNvSpPr/>
          <p:nvPr/>
        </p:nvSpPr>
        <p:spPr>
          <a:xfrm>
            <a:off x="6786578" y="2071678"/>
            <a:ext cx="1335087" cy="1071562"/>
          </a:xfrm>
          <a:prstGeom prst="homePlate">
            <a:avLst/>
          </a:prstGeom>
          <a:solidFill>
            <a:srgbClr val="0995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1785918" y="3000372"/>
            <a:ext cx="1203325" cy="1128712"/>
          </a:xfrm>
          <a:prstGeom prst="triangl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Шестиугольник 20"/>
          <p:cNvSpPr/>
          <p:nvPr/>
        </p:nvSpPr>
        <p:spPr>
          <a:xfrm>
            <a:off x="3143240" y="3571876"/>
            <a:ext cx="1774828" cy="1428760"/>
          </a:xfrm>
          <a:prstGeom prst="hexago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1928794" y="4500570"/>
            <a:ext cx="1285884" cy="120015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4786314" y="1928802"/>
            <a:ext cx="1485904" cy="1357322"/>
          </a:xfrm>
          <a:prstGeom prst="star5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3</a:t>
            </a:r>
            <a:endParaRPr lang="ru-RU" sz="24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Слайд 17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Прямоугольный треугольник 24"/>
          <p:cNvSpPr/>
          <p:nvPr/>
        </p:nvSpPr>
        <p:spPr>
          <a:xfrm>
            <a:off x="5143504" y="4500570"/>
            <a:ext cx="1285884" cy="1143008"/>
          </a:xfrm>
          <a:prstGeom prst="rt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8</a:t>
            </a:r>
            <a:endParaRPr lang="ru-RU" sz="2800" b="1" dirty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Слайд 17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785786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4800" b="1" dirty="0" smtClean="0"/>
              <a:t>Ключ</a:t>
            </a:r>
            <a:endParaRPr lang="ru-RU" sz="4800" b="1" dirty="0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929322" y="3929066"/>
            <a:ext cx="2200282" cy="1700218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/>
              <a:t>9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flipV="1">
            <a:off x="10044608" y="6785992"/>
            <a:ext cx="189735" cy="72008"/>
          </a:xfrm>
        </p:spPr>
        <p:txBody>
          <a:bodyPr>
            <a:normAutofit fontScale="25000" lnSpcReduction="20000"/>
          </a:bodyPr>
          <a:lstStyle/>
          <a:p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AutoShape 5" descr="Почтовая бумага"/>
          <p:cNvSpPr>
            <a:spLocks noChangeArrowheads="1"/>
          </p:cNvSpPr>
          <p:nvPr/>
        </p:nvSpPr>
        <p:spPr bwMode="auto">
          <a:xfrm>
            <a:off x="827584" y="0"/>
            <a:ext cx="7560840" cy="6696744"/>
          </a:xfrm>
          <a:prstGeom prst="horizontalScroll">
            <a:avLst>
              <a:gd name="adj" fmla="val 12500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ru-RU" sz="3600" dirty="0">
              <a:solidFill>
                <a:schemeClr val="accent2"/>
              </a:solidFill>
            </a:endParaRPr>
          </a:p>
        </p:txBody>
      </p:sp>
      <p:pic>
        <p:nvPicPr>
          <p:cNvPr id="7" name="Picture 6" descr="post-70101-1236449698_thum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1052736"/>
            <a:ext cx="1872208" cy="18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5" descr="Почтовая бумага"/>
          <p:cNvSpPr>
            <a:spLocks noChangeArrowheads="1"/>
          </p:cNvSpPr>
          <p:nvPr/>
        </p:nvSpPr>
        <p:spPr bwMode="auto">
          <a:xfrm rot="21315505">
            <a:off x="4715078" y="128235"/>
            <a:ext cx="3386252" cy="1859727"/>
          </a:xfrm>
          <a:prstGeom prst="wedgeEllipseCallout">
            <a:avLst>
              <a:gd name="adj1" fmla="val -91981"/>
              <a:gd name="adj2" fmla="val 59435"/>
            </a:avLst>
          </a:prstGeom>
          <a:blipFill dpi="0" rotWithShape="1">
            <a:blip r:embed="rId2" cstate="print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3200" dirty="0" smtClean="0"/>
              <a:t>Оцени свою работу</a:t>
            </a:r>
            <a:endParaRPr lang="ru-RU" sz="3200" dirty="0"/>
          </a:p>
        </p:txBody>
      </p:sp>
      <p:sp>
        <p:nvSpPr>
          <p:cNvPr id="6" name="Oval 7"/>
          <p:cNvSpPr>
            <a:spLocks noChangeArrowheads="1"/>
          </p:cNvSpPr>
          <p:nvPr/>
        </p:nvSpPr>
        <p:spPr bwMode="auto">
          <a:xfrm>
            <a:off x="2051720" y="3068960"/>
            <a:ext cx="792162" cy="792163"/>
          </a:xfrm>
          <a:prstGeom prst="ellipse">
            <a:avLst/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2051720" y="4005064"/>
            <a:ext cx="792162" cy="7921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2123728" y="4941168"/>
            <a:ext cx="792162" cy="7921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" name="WordArt 10"/>
          <p:cNvSpPr>
            <a:spLocks noChangeArrowheads="1" noChangeShapeType="1" noTextEdit="1"/>
          </p:cNvSpPr>
          <p:nvPr/>
        </p:nvSpPr>
        <p:spPr bwMode="auto">
          <a:xfrm>
            <a:off x="3131840" y="2996952"/>
            <a:ext cx="4464496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-ошибок нет.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008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2" name="WordArt 11"/>
          <p:cNvSpPr>
            <a:spLocks noChangeArrowheads="1" noChangeShapeType="1" noTextEdit="1"/>
          </p:cNvSpPr>
          <p:nvPr/>
        </p:nvSpPr>
        <p:spPr bwMode="auto">
          <a:xfrm>
            <a:off x="3131840" y="4005064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-1,2 ошибки.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FF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13" name="WordArt 12"/>
          <p:cNvSpPr>
            <a:spLocks noChangeArrowheads="1" noChangeShapeType="1" noTextEdit="1"/>
          </p:cNvSpPr>
          <p:nvPr/>
        </p:nvSpPr>
        <p:spPr bwMode="auto">
          <a:xfrm>
            <a:off x="3203848" y="4869160"/>
            <a:ext cx="4392488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-много ошибок.</a:t>
            </a:r>
            <a:endParaRPr lang="ru-RU" sz="3600" b="1" kern="10" dirty="0">
              <a:ln w="9525">
                <a:noFill/>
                <a:round/>
                <a:headEnd/>
                <a:tailEnd/>
              </a:ln>
              <a:solidFill>
                <a:srgbClr val="FF0000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S10190870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TS101908703</Template>
  <TotalTime>695</TotalTime>
  <Words>132</Words>
  <Application>Microsoft Office PowerPoint</Application>
  <PresentationFormat>Экран (4:3)</PresentationFormat>
  <Paragraphs>59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TS101908703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Яковлева Ксения ученица 10 класса МБОУ «СОШ№22» Научный руководитель:  Лилия Геннадьевна Мухина</dc:title>
  <dc:subject>Шаблон оформления</dc:subject>
  <dc:creator>User</dc:creator>
  <cp:keywords/>
  <dc:description>Шаблон оформления
Корпорация Майкрософт</dc:description>
  <cp:lastModifiedBy>Света Света</cp:lastModifiedBy>
  <cp:revision>62</cp:revision>
  <dcterms:created xsi:type="dcterms:W3CDTF">2012-04-30T20:12:10Z</dcterms:created>
  <dcterms:modified xsi:type="dcterms:W3CDTF">2022-03-31T14:38:24Z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