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  <a:cs typeface="Arabic Typesetting" pitchFamily="66" charset="-78"/>
              </a:rPr>
              <a:t>проект по теме </a:t>
            </a:r>
            <a:br>
              <a:rPr lang="ru-RU" sz="3600" dirty="0" smtClean="0">
                <a:solidFill>
                  <a:srgbClr val="C0000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  <a:cs typeface="Arabic Typesetting" pitchFamily="66" charset="-78"/>
              </a:rPr>
              <a:t>«Герои Великой Отечественной Войны»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  <a:cs typeface="Arabic Typesetting" pitchFamily="66" charset="-78"/>
              </a:rPr>
              <a:t> </a:t>
            </a:r>
            <a:endParaRPr lang="ru-RU" sz="3600" dirty="0">
              <a:solidFill>
                <a:srgbClr val="C00000"/>
              </a:solidFill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>
            <a:normAutofit fontScale="77500" lnSpcReduction="20000"/>
          </a:bodyPr>
          <a:lstStyle/>
          <a:p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Ученица 2 А класса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Антиповой Златы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4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764704"/>
            <a:ext cx="525658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22 июня 1941 года на нашу Родину напали немецкие фашисты. Напали словно воры, словно разбойники. Они хотели захватить наши земли, наши города и сёла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356992"/>
            <a:ext cx="52565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Началась самая страшная в истории нашей страны Великая Отечественная война. Она длилась почти четыре года (1418 дней и ночей) и принесла гибель 30 миллионов советских воинов и мирных жителей.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8064" y="836712"/>
            <a:ext cx="331236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itchFamily="34" charset="0"/>
              </a:rPr>
              <a:t>Смертельная угроза нависла над нашей Родиной. Все, кто мог воевать, пошли на фронт, среди них был и мой прадедушка. </a:t>
            </a: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itchFamily="34" charset="0"/>
              </a:rPr>
              <a:t>Остальные помогали армии в тылу, обеспечивая её продовольствием, снаряжением и боеприпасами, среди них были и  мои прабабушки.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Sony\Downloads\2020-05-08 19-18-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Downloads\2020-05-09 09-34-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404664"/>
            <a:ext cx="4349947" cy="61926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476673"/>
            <a:ext cx="32403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Медали  моего прадедушки, говорят о его героизме и мужестве!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988840"/>
            <a:ext cx="3384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Arial Black" pitchFamily="34" charset="0"/>
              </a:rPr>
              <a:t>Ни он, ни я  мы были незнакомы.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Июнь сжирала страшная война,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Кружила смерть, цепляясь за погоны,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А я ещё была не рождена.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ony\Downloads\2020-05-09 09-32-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8917">
            <a:off x="3254641" y="254118"/>
            <a:ext cx="2703882" cy="5708195"/>
          </a:xfrm>
          <a:prstGeom prst="rect">
            <a:avLst/>
          </a:prstGeom>
          <a:noFill/>
        </p:spPr>
      </p:pic>
      <p:pic>
        <p:nvPicPr>
          <p:cNvPr id="5" name="Picture 2" descr="C:\Users\Sony\Downloads\2020-05-09 09-35-3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4176464" cy="659735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59626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Наградить стрелка 1-го стрелкового батальона за то, что  он 26.06.1944 года обеспечив батальон боеприпасами, под огнем противника вынес с поля боя 2 офицера и 3 красноармейца с их личным оружием . </a:t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Ранен 03.01.1944г. и 20.02.1944г.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877272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584" y="1844824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Горжусь и благодарю за жизнь!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165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Arabic Typesetting</vt:lpstr>
      <vt:lpstr>Arial</vt:lpstr>
      <vt:lpstr>Arial Black</vt:lpstr>
      <vt:lpstr>Arial Narrow</vt:lpstr>
      <vt:lpstr>Calibri</vt:lpstr>
      <vt:lpstr>Comic Sans MS</vt:lpstr>
      <vt:lpstr>Тема Office</vt:lpstr>
      <vt:lpstr>проект по теме  «Герои Великой Отечественной Войны»  </vt:lpstr>
      <vt:lpstr>Презентация PowerPoint</vt:lpstr>
      <vt:lpstr>Презентация PowerPoint</vt:lpstr>
      <vt:lpstr>Презентация PowerPoint</vt:lpstr>
      <vt:lpstr>Наградить стрелка 1-го стрелкового батальона за то, что  он 26.06.1944 года обеспечив батальон боеприпасами, под огнем противника вынес с поля боя 2 офицера и 3 красноармейца с их личным оружием .  Ранен 03.01.1944г. и 20.02.1944г.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  «Герои Великой Отечественной Войны»  по предмету  Литературное чтение</dc:title>
  <dc:creator>Sony</dc:creator>
  <cp:lastModifiedBy>Есина Ольга Валерьевна</cp:lastModifiedBy>
  <cp:revision>10</cp:revision>
  <dcterms:created xsi:type="dcterms:W3CDTF">2022-03-22T23:39:11Z</dcterms:created>
  <dcterms:modified xsi:type="dcterms:W3CDTF">2022-03-31T08:39:06Z</dcterms:modified>
</cp:coreProperties>
</file>