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57" r:id="rId9"/>
    <p:sldId id="258" r:id="rId10"/>
    <p:sldId id="265" r:id="rId11"/>
    <p:sldId id="269" r:id="rId12"/>
    <p:sldId id="268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1" autoAdjust="0"/>
    <p:restoredTop sz="94660"/>
  </p:normalViewPr>
  <p:slideViewPr>
    <p:cSldViewPr>
      <p:cViewPr varScale="1">
        <p:scale>
          <a:sx n="82" d="100"/>
          <a:sy n="82" d="100"/>
        </p:scale>
        <p:origin x="-144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E7DC9-6CA3-4C3C-924B-8D33ED9FDC06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E2037-F769-4471-82AB-9ADEBAC52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4tololo.ru/sites/default/files/images/20171908130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429000"/>
            <a:ext cx="5254384" cy="3143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56" y="1071546"/>
            <a:ext cx="8915344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Урок по предмету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 «Домоводство»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на тему: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«Молочные продукты и их польза для здоровья»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071942"/>
            <a:ext cx="4857784" cy="17526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учитель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школы-интерната № 16 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Пушкинского района Санкт-Петербурга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Федорова Любовь Ивановна</a:t>
            </a:r>
          </a:p>
          <a:p>
            <a:pPr algn="l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6488668"/>
            <a:ext cx="1651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Пушкин, 2022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Какие продукты получаются 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из молока?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3554" name="Picture 2" descr="https://sernur.club/netcat_files/29/39/h_96e3c347c76a9fe5f0133497b8514a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6762797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oxymaxplayroom.com/ru/content/images/2020/05/13-1.jpg"/>
          <p:cNvPicPr>
            <a:picLocks noChangeAspect="1" noChangeArrowheads="1"/>
          </p:cNvPicPr>
          <p:nvPr/>
        </p:nvPicPr>
        <p:blipFill>
          <a:blip r:embed="rId2"/>
          <a:srcRect t="8974" r="2914"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143900" y="214290"/>
            <a:ext cx="92866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Отгадай загадки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29684" y="714356"/>
            <a:ext cx="64291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Игра «Четвертый лишний»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4578" name="AutoShape 2" descr="https://s0.slide-share.ru/s_slide/749d21232a7ca5cfd38fcb6a8526ca1b/be269ea4-afc0-4c8a-990c-376d9e0f27b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s0.slide-share.ru/s_slide/749d21232a7ca5cfd38fcb6a8526ca1b/be269ea4-afc0-4c8a-990c-376d9e0f27b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s://s0.slide-share.ru/s_slide/749d21232a7ca5cfd38fcb6a8526ca1b/be269ea4-afc0-4c8a-990c-376d9e0f27b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https://mypresentation.ru/documents_6/f975ccf7e6c016576fff4a37fcf7d0cc/img4.jpg"/>
          <p:cNvPicPr>
            <a:picLocks noChangeAspect="1" noChangeArrowheads="1"/>
          </p:cNvPicPr>
          <p:nvPr/>
        </p:nvPicPr>
        <p:blipFill>
          <a:blip r:embed="rId2"/>
          <a:srcRect l="5625" t="15000" r="9062" b="16250"/>
          <a:stretch>
            <a:fillRect/>
          </a:stretch>
        </p:blipFill>
        <p:spPr bwMode="auto">
          <a:xfrm>
            <a:off x="785786" y="1571612"/>
            <a:ext cx="7564635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mir-s3-cdn-cf.behance.net/project_modules/fs/0394e498651277.5ee0fa5bac87a.jpg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Давайте прочтем стихотворение и узнаем о пользе молока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85926"/>
            <a:ext cx="8572560" cy="729430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С детства пью я молоко,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В нем и сила, и тепло!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Ведь оно волшебное,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Доброе, полезное!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С ним расту я по часам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И совет хороший дам -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Вместо пепси, лимонада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Молоко пить чаще надо!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Молоко всем помогает: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Зубы, десны укрепляет!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Чувствуешь себя легко,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Если пьешь ты молоко!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ir-s3-cdn-cf.behance.net/project_modules/fs/0394e498651277.5ee0fa5bac87a.jpg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 Black" pitchFamily="34" charset="0"/>
              </a:rPr>
              <a:t>СПАСИБО </a:t>
            </a:r>
            <a:br>
              <a:rPr lang="ru-RU" sz="66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6600" b="1" dirty="0" smtClean="0">
                <a:solidFill>
                  <a:srgbClr val="C00000"/>
                </a:solidFill>
                <a:latin typeface="Arial Black" pitchFamily="34" charset="0"/>
              </a:rPr>
              <a:t>ЗА ВНИМАНИЕ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!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r-s3-cdn-cf.behance.net/project_modules/fs/0394e498651277.5ee0fa5bac87a.jpg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Отгадай загадку!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2214554"/>
            <a:ext cx="65722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От него — здоровье, сила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И румянец щёк всегда.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Белое, а не белила,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Жидкое, а не вода. 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Что это?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МОЛОКО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7410" name="Picture 2" descr="https://laricercadelgusto.com/wp-content/uploads/2019/01/www.biolashop.it-Latte-bottiglia-Vetro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00042"/>
            <a:ext cx="4929182" cy="4929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-s3-cdn-cf.behance.net/project_modules/fs/0394e498651277.5ee0fa5bac87a.jpg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 кто дает молоко?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785926"/>
            <a:ext cx="57150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Хоть крепки мои копыта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И остры мои рога,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Я добра и не сердита,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Нравом вовсе не строга.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 поле я мычу: «</a:t>
            </a:r>
            <a:r>
              <a:rPr lang="ru-RU" sz="2800" dirty="0" err="1" smtClean="0">
                <a:solidFill>
                  <a:srgbClr val="002060"/>
                </a:solidFill>
                <a:latin typeface="Arial Black" pitchFamily="34" charset="0"/>
              </a:rPr>
              <a:t>Му-му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!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Молочка налить кому?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2863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КОРОВА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0482" name="AutoShape 2" descr="https://pickimage.ru/wp-content/uploads/2020/09/korov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pickimage.ru/wp-content/uploads/2020/09/korov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pickimage.ru/wp-content/uploads/2020/09/korova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s://i.pinimg.com/736x/9f/0f/36/9f0f369e731624ff7f1ff35659e903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66"/>
            <a:ext cx="4714859" cy="4894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mir-s3-cdn-cf.behance.net/project_modules/fs/0394e498651277.5ee0fa5bac87a.jpg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 кто еще дает молоко?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571744"/>
            <a:ext cx="7572428" cy="2610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Даёт молоко нам, хотя не корова,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Шерстью своею делиться готова. 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Она непоседа и егоза...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Как называем её мы…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КОЗА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9458" name="Picture 2" descr="https://thumbs.dreamstime.com/b/%D0%B6%D0%B8%D0%B2%D0%BE%D1%82%D0%BD%D0%BE%D0%B2%D0%BE-%D1%87%D0%B5%D1%81%D0%BA%D0%B8%D0%B5-%D1%84%D0%B5%D1%80%D0%BC%D1%8B-%D1%88%D0%B0%D1%80%D0%B6%D0%B0-%D1%8F-%D0%B5%D1%82%D0%B5%D0%B9-%D0%BC%D0%B8-%D0%B0%D1%8F-%D0%BA%D0%BE%D0%B7%D0%BE%D1%87%D0%BA%D0%B0-71212271.jpg"/>
          <p:cNvPicPr>
            <a:picLocks noChangeAspect="1" noChangeArrowheads="1"/>
          </p:cNvPicPr>
          <p:nvPr/>
        </p:nvPicPr>
        <p:blipFill>
          <a:blip r:embed="rId2"/>
          <a:srcRect t="13889" b="9722"/>
          <a:stretch>
            <a:fillRect/>
          </a:stretch>
        </p:blipFill>
        <p:spPr bwMode="auto">
          <a:xfrm>
            <a:off x="2143108" y="285728"/>
            <a:ext cx="4714908" cy="5096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Путь молока от коровы </a:t>
            </a:r>
            <a:b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до магазина</a:t>
            </a: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https://sun9-30.userapi.com/impf/c637919/v637919535/63a86/A8ZubcAIY4c.jpg?size=604x479&amp;quality=96&amp;sign=8727013b1229ccf6ce22aabe3f0f7f40&amp;type=album"/>
          <p:cNvPicPr>
            <a:picLocks noChangeAspect="1" noChangeArrowheads="1"/>
          </p:cNvPicPr>
          <p:nvPr/>
        </p:nvPicPr>
        <p:blipFill>
          <a:blip r:embed="rId2"/>
          <a:srcRect t="14092"/>
          <a:stretch>
            <a:fillRect/>
          </a:stretch>
        </p:blipFill>
        <p:spPr bwMode="auto">
          <a:xfrm>
            <a:off x="714348" y="1549001"/>
            <a:ext cx="7792559" cy="530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Расположи картинки по порядку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https://fsd.kopilkaurokov.ru/up/html/2017/02/02/k_58930c4dec822/386886_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36"/>
            <a:ext cx="7666295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188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Урок по предмету  «Домоводство» на тему:  «Молочные продукты и их польза для здоровья»</vt:lpstr>
      <vt:lpstr>Отгадай загадку!</vt:lpstr>
      <vt:lpstr>МОЛОКО</vt:lpstr>
      <vt:lpstr>А кто дает молоко?</vt:lpstr>
      <vt:lpstr>КОРОВА</vt:lpstr>
      <vt:lpstr>А кто еще дает молоко?</vt:lpstr>
      <vt:lpstr>КОЗА</vt:lpstr>
      <vt:lpstr>Путь молока от коровы  до магазина</vt:lpstr>
      <vt:lpstr>Расположи картинки по порядку</vt:lpstr>
      <vt:lpstr>Какие продукты получаются  из молока?</vt:lpstr>
      <vt:lpstr>Слайд 11</vt:lpstr>
      <vt:lpstr>Игра «Четвертый лишний»</vt:lpstr>
      <vt:lpstr>Давайте прочтем стихотворение и узнаем о пользе молока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Фы 1</dc:title>
  <dc:creator>Анастасия Зимина</dc:creator>
  <cp:lastModifiedBy>Анастасия Зимина</cp:lastModifiedBy>
  <cp:revision>18</cp:revision>
  <dcterms:created xsi:type="dcterms:W3CDTF">2022-03-19T17:24:07Z</dcterms:created>
  <dcterms:modified xsi:type="dcterms:W3CDTF">2022-03-31T15:48:23Z</dcterms:modified>
</cp:coreProperties>
</file>