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0A1ACB-634B-406B-8C83-518EA090F129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18BE37BD-4B16-4640-82EF-F6ECCE3C5FA4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Принцип наглядности </a:t>
          </a:r>
          <a:endParaRPr lang="ru-RU" b="1" dirty="0">
            <a:solidFill>
              <a:schemeClr val="tx1"/>
            </a:solidFill>
          </a:endParaRPr>
        </a:p>
      </dgm:t>
    </dgm:pt>
    <dgm:pt modelId="{16E77FE6-76B6-4968-8DE7-8B050F82F263}" type="parTrans" cxnId="{714ABC25-6CC7-4717-AB20-05F25EB7BB55}">
      <dgm:prSet/>
      <dgm:spPr/>
      <dgm:t>
        <a:bodyPr/>
        <a:lstStyle/>
        <a:p>
          <a:endParaRPr lang="ru-RU"/>
        </a:p>
      </dgm:t>
    </dgm:pt>
    <dgm:pt modelId="{85445AB8-25E3-4FA7-AC88-8792E58178FB}" type="sibTrans" cxnId="{714ABC25-6CC7-4717-AB20-05F25EB7BB55}">
      <dgm:prSet/>
      <dgm:spPr/>
      <dgm:t>
        <a:bodyPr/>
        <a:lstStyle/>
        <a:p>
          <a:endParaRPr lang="ru-RU"/>
        </a:p>
      </dgm:t>
    </dgm:pt>
    <dgm:pt modelId="{EE27CAC4-0128-4943-AFD2-97E511DF970A}">
      <dgm:prSet phldrT="[Текст]"/>
      <dgm:spPr/>
      <dgm:t>
        <a:bodyPr/>
        <a:lstStyle/>
        <a:p>
          <a:r>
            <a:rPr lang="ru-RU" b="1" dirty="0" smtClean="0">
              <a:solidFill>
                <a:sysClr val="windowText" lastClr="000000"/>
              </a:solidFill>
            </a:rPr>
            <a:t>Принцип последовательности </a:t>
          </a:r>
          <a:endParaRPr lang="ru-RU" b="1" dirty="0">
            <a:solidFill>
              <a:sysClr val="windowText" lastClr="000000"/>
            </a:solidFill>
          </a:endParaRPr>
        </a:p>
      </dgm:t>
    </dgm:pt>
    <dgm:pt modelId="{DA4051C0-4642-419C-BB12-3F62AFA15BFA}" type="parTrans" cxnId="{5B0D9CF0-7485-4D76-902C-D444E565B1EC}">
      <dgm:prSet/>
      <dgm:spPr/>
      <dgm:t>
        <a:bodyPr/>
        <a:lstStyle/>
        <a:p>
          <a:endParaRPr lang="ru-RU"/>
        </a:p>
      </dgm:t>
    </dgm:pt>
    <dgm:pt modelId="{CDC5C3A9-4783-4580-9BAE-370D5D47B2D0}" type="sibTrans" cxnId="{5B0D9CF0-7485-4D76-902C-D444E565B1EC}">
      <dgm:prSet/>
      <dgm:spPr/>
      <dgm:t>
        <a:bodyPr/>
        <a:lstStyle/>
        <a:p>
          <a:endParaRPr lang="ru-RU"/>
        </a:p>
      </dgm:t>
    </dgm:pt>
    <dgm:pt modelId="{2A571C81-CC40-486A-8D91-1AA6596BD4DF}">
      <dgm:prSet phldrT="[Текст]" custT="1"/>
      <dgm:spPr/>
      <dgm:t>
        <a:bodyPr/>
        <a:lstStyle/>
        <a:p>
          <a:r>
            <a:rPr lang="ru-RU" sz="3600" b="1" dirty="0" smtClean="0">
              <a:solidFill>
                <a:sysClr val="windowText" lastClr="000000"/>
              </a:solidFill>
            </a:rPr>
            <a:t>Принцип занимательности </a:t>
          </a:r>
          <a:endParaRPr lang="ru-RU" sz="3600" b="1" dirty="0">
            <a:solidFill>
              <a:sysClr val="windowText" lastClr="000000"/>
            </a:solidFill>
          </a:endParaRPr>
        </a:p>
      </dgm:t>
    </dgm:pt>
    <dgm:pt modelId="{C175AAAC-033B-4CD3-83BC-5CBCDAD40E18}" type="parTrans" cxnId="{35E9D50C-917A-420F-8314-83C7B48509CD}">
      <dgm:prSet/>
      <dgm:spPr/>
      <dgm:t>
        <a:bodyPr/>
        <a:lstStyle/>
        <a:p>
          <a:endParaRPr lang="ru-RU"/>
        </a:p>
      </dgm:t>
    </dgm:pt>
    <dgm:pt modelId="{BA379CCE-1227-4423-91EB-E8C40542EA94}" type="sibTrans" cxnId="{35E9D50C-917A-420F-8314-83C7B48509CD}">
      <dgm:prSet/>
      <dgm:spPr/>
      <dgm:t>
        <a:bodyPr/>
        <a:lstStyle/>
        <a:p>
          <a:endParaRPr lang="ru-RU"/>
        </a:p>
      </dgm:t>
    </dgm:pt>
    <dgm:pt modelId="{729664F0-C026-4304-BE27-3252173394AE}">
      <dgm:prSet custT="1"/>
      <dgm:spPr/>
      <dgm:t>
        <a:bodyPr/>
        <a:lstStyle/>
        <a:p>
          <a:r>
            <a:rPr lang="ru-RU" sz="3200" b="1" dirty="0" smtClean="0">
              <a:solidFill>
                <a:schemeClr val="tx1"/>
              </a:solidFill>
            </a:rPr>
            <a:t>Принцип развивающего обучения</a:t>
          </a:r>
          <a:r>
            <a:rPr lang="ru-RU" sz="1900" dirty="0" smtClean="0"/>
            <a:t>.</a:t>
          </a:r>
          <a:endParaRPr lang="ru-RU" sz="1900" dirty="0"/>
        </a:p>
      </dgm:t>
    </dgm:pt>
    <dgm:pt modelId="{D6D7DF36-6BA2-4248-AD42-992133F8E699}" type="parTrans" cxnId="{AFC5B518-6DC4-4E74-B210-64D65E13C32E}">
      <dgm:prSet/>
      <dgm:spPr/>
      <dgm:t>
        <a:bodyPr/>
        <a:lstStyle/>
        <a:p>
          <a:endParaRPr lang="ru-RU"/>
        </a:p>
      </dgm:t>
    </dgm:pt>
    <dgm:pt modelId="{E7260922-028F-499E-B517-479443CF376B}" type="sibTrans" cxnId="{AFC5B518-6DC4-4E74-B210-64D65E13C32E}">
      <dgm:prSet/>
      <dgm:spPr/>
      <dgm:t>
        <a:bodyPr/>
        <a:lstStyle/>
        <a:p>
          <a:endParaRPr lang="ru-RU"/>
        </a:p>
      </dgm:t>
    </dgm:pt>
    <dgm:pt modelId="{9B21A92F-5B54-4CCB-BACA-8025A1ED10B2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Принцип личностно-ориентированного общения.</a:t>
          </a:r>
          <a:endParaRPr lang="ru-RU" b="1" dirty="0">
            <a:solidFill>
              <a:schemeClr val="tx1"/>
            </a:solidFill>
          </a:endParaRPr>
        </a:p>
      </dgm:t>
    </dgm:pt>
    <dgm:pt modelId="{A6980108-C0D9-45D1-9AA7-4A4AAE0F8FD4}" type="parTrans" cxnId="{0DE4725E-EDF3-4C6D-B9CC-EAD5958E7305}">
      <dgm:prSet/>
      <dgm:spPr/>
      <dgm:t>
        <a:bodyPr/>
        <a:lstStyle/>
        <a:p>
          <a:endParaRPr lang="ru-RU"/>
        </a:p>
      </dgm:t>
    </dgm:pt>
    <dgm:pt modelId="{AED54C1C-89EE-4A2B-B805-E99A97DA8B1B}" type="sibTrans" cxnId="{0DE4725E-EDF3-4C6D-B9CC-EAD5958E7305}">
      <dgm:prSet/>
      <dgm:spPr/>
      <dgm:t>
        <a:bodyPr/>
        <a:lstStyle/>
        <a:p>
          <a:endParaRPr lang="ru-RU"/>
        </a:p>
      </dgm:t>
    </dgm:pt>
    <dgm:pt modelId="{185193DB-F53E-43C5-BEB3-7FC1A1C7D4BE}">
      <dgm:prSet custT="1"/>
      <dgm:spPr/>
      <dgm:t>
        <a:bodyPr/>
        <a:lstStyle/>
        <a:p>
          <a:pPr algn="ctr"/>
          <a:r>
            <a:rPr lang="ru-RU" sz="2400" b="1" dirty="0" smtClean="0">
              <a:solidFill>
                <a:schemeClr val="tx1"/>
              </a:solidFill>
            </a:rPr>
            <a:t>Принцип тематического планирования материала </a:t>
          </a:r>
          <a:endParaRPr lang="ru-RU" sz="2400" b="1" dirty="0">
            <a:solidFill>
              <a:schemeClr val="tx1"/>
            </a:solidFill>
          </a:endParaRPr>
        </a:p>
      </dgm:t>
    </dgm:pt>
    <dgm:pt modelId="{21F29269-CF4C-4633-870A-0378AFF5B633}" type="parTrans" cxnId="{9759E20E-DFAF-40E5-BE64-214D80456CF7}">
      <dgm:prSet/>
      <dgm:spPr/>
      <dgm:t>
        <a:bodyPr/>
        <a:lstStyle/>
        <a:p>
          <a:endParaRPr lang="ru-RU"/>
        </a:p>
      </dgm:t>
    </dgm:pt>
    <dgm:pt modelId="{FBA79345-9645-48DC-9420-0E41586DA32C}" type="sibTrans" cxnId="{9759E20E-DFAF-40E5-BE64-214D80456CF7}">
      <dgm:prSet/>
      <dgm:spPr/>
      <dgm:t>
        <a:bodyPr/>
        <a:lstStyle/>
        <a:p>
          <a:endParaRPr lang="ru-RU"/>
        </a:p>
      </dgm:t>
    </dgm:pt>
    <dgm:pt modelId="{6255E6CC-6C54-4AC6-8260-C9C663AAEA74}">
      <dgm:prSet custT="1"/>
      <dgm:spPr/>
      <dgm:t>
        <a:bodyPr/>
        <a:lstStyle/>
        <a:p>
          <a:pPr algn="ctr"/>
          <a:r>
            <a:rPr lang="ru-RU" sz="2400" b="1" dirty="0" smtClean="0">
              <a:solidFill>
                <a:sysClr val="windowText" lastClr="000000"/>
              </a:solidFill>
            </a:rPr>
            <a:t>Принцип взаимодействия с социальными институтами</a:t>
          </a:r>
          <a:r>
            <a:rPr lang="ru-RU" sz="1800" dirty="0" smtClean="0"/>
            <a:t>.</a:t>
          </a:r>
          <a:endParaRPr lang="ru-RU" sz="1800" dirty="0"/>
        </a:p>
      </dgm:t>
    </dgm:pt>
    <dgm:pt modelId="{DB0F4F15-8D2B-41CD-92A5-27BE1FE883DF}" type="parTrans" cxnId="{135B88FA-D35F-4E6F-B722-5DC1BF1BC548}">
      <dgm:prSet/>
      <dgm:spPr/>
      <dgm:t>
        <a:bodyPr/>
        <a:lstStyle/>
        <a:p>
          <a:endParaRPr lang="ru-RU"/>
        </a:p>
      </dgm:t>
    </dgm:pt>
    <dgm:pt modelId="{48A2228B-F3D2-4301-BE54-512FE4FBE090}" type="sibTrans" cxnId="{135B88FA-D35F-4E6F-B722-5DC1BF1BC548}">
      <dgm:prSet/>
      <dgm:spPr/>
      <dgm:t>
        <a:bodyPr/>
        <a:lstStyle/>
        <a:p>
          <a:endParaRPr lang="ru-RU"/>
        </a:p>
      </dgm:t>
    </dgm:pt>
    <dgm:pt modelId="{9D514BDC-FEE1-4362-AD32-A072D0A1146F}" type="pres">
      <dgm:prSet presAssocID="{1E0A1ACB-634B-406B-8C83-518EA090F12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7E7826F-8FEE-4370-87E7-F5B1280A487A}" type="pres">
      <dgm:prSet presAssocID="{1E0A1ACB-634B-406B-8C83-518EA090F129}" presName="Name1" presStyleCnt="0"/>
      <dgm:spPr/>
    </dgm:pt>
    <dgm:pt modelId="{4CDA1C49-A4DC-4628-B3DD-92116746597B}" type="pres">
      <dgm:prSet presAssocID="{1E0A1ACB-634B-406B-8C83-518EA090F129}" presName="cycle" presStyleCnt="0"/>
      <dgm:spPr/>
    </dgm:pt>
    <dgm:pt modelId="{5422A051-F18B-46B7-8921-682D50C71BE7}" type="pres">
      <dgm:prSet presAssocID="{1E0A1ACB-634B-406B-8C83-518EA090F129}" presName="srcNode" presStyleLbl="node1" presStyleIdx="0" presStyleCnt="7"/>
      <dgm:spPr/>
    </dgm:pt>
    <dgm:pt modelId="{B2831EB1-A9EB-4458-9542-A05CBAFD4743}" type="pres">
      <dgm:prSet presAssocID="{1E0A1ACB-634B-406B-8C83-518EA090F129}" presName="conn" presStyleLbl="parChTrans1D2" presStyleIdx="0" presStyleCnt="1"/>
      <dgm:spPr/>
      <dgm:t>
        <a:bodyPr/>
        <a:lstStyle/>
        <a:p>
          <a:endParaRPr lang="ru-RU"/>
        </a:p>
      </dgm:t>
    </dgm:pt>
    <dgm:pt modelId="{96BF4F17-812D-4980-B060-EED0ACC7A2FB}" type="pres">
      <dgm:prSet presAssocID="{1E0A1ACB-634B-406B-8C83-518EA090F129}" presName="extraNode" presStyleLbl="node1" presStyleIdx="0" presStyleCnt="7"/>
      <dgm:spPr/>
    </dgm:pt>
    <dgm:pt modelId="{C447793B-FB85-4C63-846E-41A85E1C8595}" type="pres">
      <dgm:prSet presAssocID="{1E0A1ACB-634B-406B-8C83-518EA090F129}" presName="dstNode" presStyleLbl="node1" presStyleIdx="0" presStyleCnt="7"/>
      <dgm:spPr/>
    </dgm:pt>
    <dgm:pt modelId="{F40FC698-4FF7-46F7-9CD9-4D6B3B16D84E}" type="pres">
      <dgm:prSet presAssocID="{729664F0-C026-4304-BE27-3252173394AE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77A959-940E-4726-9258-C02F29F2B39F}" type="pres">
      <dgm:prSet presAssocID="{729664F0-C026-4304-BE27-3252173394AE}" presName="accent_1" presStyleCnt="0"/>
      <dgm:spPr/>
    </dgm:pt>
    <dgm:pt modelId="{A4F106BD-94B5-48DF-BD3C-AAA7BA68F0A3}" type="pres">
      <dgm:prSet presAssocID="{729664F0-C026-4304-BE27-3252173394AE}" presName="accentRepeatNode" presStyleLbl="solidFgAcc1" presStyleIdx="0" presStyleCnt="7"/>
      <dgm:spPr/>
    </dgm:pt>
    <dgm:pt modelId="{24C0FCF1-2161-4EC7-A67F-B035102305F0}" type="pres">
      <dgm:prSet presAssocID="{6255E6CC-6C54-4AC6-8260-C9C663AAEA74}" presName="text_2" presStyleLbl="node1" presStyleIdx="1" presStyleCnt="7" custScaleX="97728" custScaleY="146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A639B7-DB5F-4525-B086-19B66ADBAAD0}" type="pres">
      <dgm:prSet presAssocID="{6255E6CC-6C54-4AC6-8260-C9C663AAEA74}" presName="accent_2" presStyleCnt="0"/>
      <dgm:spPr/>
    </dgm:pt>
    <dgm:pt modelId="{77723077-D2F2-4DDF-8F80-1052BFD3F43C}" type="pres">
      <dgm:prSet presAssocID="{6255E6CC-6C54-4AC6-8260-C9C663AAEA74}" presName="accentRepeatNode" presStyleLbl="solidFgAcc1" presStyleIdx="1" presStyleCnt="7"/>
      <dgm:spPr/>
    </dgm:pt>
    <dgm:pt modelId="{CE818334-2639-4EA6-B0A2-4C2F549E50FE}" type="pres">
      <dgm:prSet presAssocID="{9B21A92F-5B54-4CCB-BACA-8025A1ED10B2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5F62ED-DF77-4EDA-B3CA-96890E2C331A}" type="pres">
      <dgm:prSet presAssocID="{9B21A92F-5B54-4CCB-BACA-8025A1ED10B2}" presName="accent_3" presStyleCnt="0"/>
      <dgm:spPr/>
    </dgm:pt>
    <dgm:pt modelId="{8493F151-7F2F-4955-9074-674B0152B267}" type="pres">
      <dgm:prSet presAssocID="{9B21A92F-5B54-4CCB-BACA-8025A1ED10B2}" presName="accentRepeatNode" presStyleLbl="solidFgAcc1" presStyleIdx="2" presStyleCnt="7"/>
      <dgm:spPr/>
    </dgm:pt>
    <dgm:pt modelId="{AA34297B-BB6C-4DFD-A443-2505DA2E0510}" type="pres">
      <dgm:prSet presAssocID="{185193DB-F53E-43C5-BEB3-7FC1A1C7D4BE}" presName="text_4" presStyleLbl="node1" presStyleIdx="3" presStyleCnt="7" custScaleX="100030" custScaleY="166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3CA964-F712-451F-B0D5-3338D089972E}" type="pres">
      <dgm:prSet presAssocID="{185193DB-F53E-43C5-BEB3-7FC1A1C7D4BE}" presName="accent_4" presStyleCnt="0"/>
      <dgm:spPr/>
    </dgm:pt>
    <dgm:pt modelId="{BD734813-8F79-442D-950C-B8E11E6440FE}" type="pres">
      <dgm:prSet presAssocID="{185193DB-F53E-43C5-BEB3-7FC1A1C7D4BE}" presName="accentRepeatNode" presStyleLbl="solidFgAcc1" presStyleIdx="3" presStyleCnt="7"/>
      <dgm:spPr/>
    </dgm:pt>
    <dgm:pt modelId="{C2CAC0D9-08DE-43AE-9BC7-18DB492655A1}" type="pres">
      <dgm:prSet presAssocID="{18BE37BD-4B16-4640-82EF-F6ECCE3C5FA4}" presName="text_5" presStyleLbl="node1" presStyleIdx="4" presStyleCnt="7" custLinFactNeighborX="1810" custLinFactNeighborY="52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4F39BD-0983-4A13-A0AE-4D13DBB80A34}" type="pres">
      <dgm:prSet presAssocID="{18BE37BD-4B16-4640-82EF-F6ECCE3C5FA4}" presName="accent_5" presStyleCnt="0"/>
      <dgm:spPr/>
    </dgm:pt>
    <dgm:pt modelId="{F089FF4C-71E8-402A-BF5E-0CC571231D77}" type="pres">
      <dgm:prSet presAssocID="{18BE37BD-4B16-4640-82EF-F6ECCE3C5FA4}" presName="accentRepeatNode" presStyleLbl="solidFgAcc1" presStyleIdx="4" presStyleCnt="7"/>
      <dgm:spPr/>
    </dgm:pt>
    <dgm:pt modelId="{DDFCFF01-E7AD-4CB8-9825-FB5F3D0F2FD1}" type="pres">
      <dgm:prSet presAssocID="{EE27CAC4-0128-4943-AFD2-97E511DF970A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25BA0E-2B77-4CE1-AED1-9A0C931B6824}" type="pres">
      <dgm:prSet presAssocID="{EE27CAC4-0128-4943-AFD2-97E511DF970A}" presName="accent_6" presStyleCnt="0"/>
      <dgm:spPr/>
    </dgm:pt>
    <dgm:pt modelId="{581CFADA-EF79-4958-BA96-E23AAA5AFFF4}" type="pres">
      <dgm:prSet presAssocID="{EE27CAC4-0128-4943-AFD2-97E511DF970A}" presName="accentRepeatNode" presStyleLbl="solidFgAcc1" presStyleIdx="5" presStyleCnt="7"/>
      <dgm:spPr/>
    </dgm:pt>
    <dgm:pt modelId="{17F8EE4D-C539-4371-ACE1-1FA965A74344}" type="pres">
      <dgm:prSet presAssocID="{2A571C81-CC40-486A-8D91-1AA6596BD4DF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A97AAF-AE70-4378-8335-C6D8779B51A8}" type="pres">
      <dgm:prSet presAssocID="{2A571C81-CC40-486A-8D91-1AA6596BD4DF}" presName="accent_7" presStyleCnt="0"/>
      <dgm:spPr/>
    </dgm:pt>
    <dgm:pt modelId="{B88930A3-2992-41DD-AEDB-0F017D99B8D3}" type="pres">
      <dgm:prSet presAssocID="{2A571C81-CC40-486A-8D91-1AA6596BD4DF}" presName="accentRepeatNode" presStyleLbl="solidFgAcc1" presStyleIdx="6" presStyleCnt="7"/>
      <dgm:spPr/>
    </dgm:pt>
  </dgm:ptLst>
  <dgm:cxnLst>
    <dgm:cxn modelId="{9759E20E-DFAF-40E5-BE64-214D80456CF7}" srcId="{1E0A1ACB-634B-406B-8C83-518EA090F129}" destId="{185193DB-F53E-43C5-BEB3-7FC1A1C7D4BE}" srcOrd="3" destOrd="0" parTransId="{21F29269-CF4C-4633-870A-0378AFF5B633}" sibTransId="{FBA79345-9645-48DC-9420-0E41586DA32C}"/>
    <dgm:cxn modelId="{35E9D50C-917A-420F-8314-83C7B48509CD}" srcId="{1E0A1ACB-634B-406B-8C83-518EA090F129}" destId="{2A571C81-CC40-486A-8D91-1AA6596BD4DF}" srcOrd="6" destOrd="0" parTransId="{C175AAAC-033B-4CD3-83BC-5CBCDAD40E18}" sibTransId="{BA379CCE-1227-4423-91EB-E8C40542EA94}"/>
    <dgm:cxn modelId="{CB4910FE-8EDB-40BA-904E-CF73E681180F}" type="presOf" srcId="{6255E6CC-6C54-4AC6-8260-C9C663AAEA74}" destId="{24C0FCF1-2161-4EC7-A67F-B035102305F0}" srcOrd="0" destOrd="0" presId="urn:microsoft.com/office/officeart/2008/layout/VerticalCurvedList"/>
    <dgm:cxn modelId="{7028EB0E-3F79-4244-B906-82AB31B9F322}" type="presOf" srcId="{E7260922-028F-499E-B517-479443CF376B}" destId="{B2831EB1-A9EB-4458-9542-A05CBAFD4743}" srcOrd="0" destOrd="0" presId="urn:microsoft.com/office/officeart/2008/layout/VerticalCurvedList"/>
    <dgm:cxn modelId="{C9BB3953-9BA0-4340-B4C8-D54D49CCD2F8}" type="presOf" srcId="{185193DB-F53E-43C5-BEB3-7FC1A1C7D4BE}" destId="{AA34297B-BB6C-4DFD-A443-2505DA2E0510}" srcOrd="0" destOrd="0" presId="urn:microsoft.com/office/officeart/2008/layout/VerticalCurvedList"/>
    <dgm:cxn modelId="{B921755B-DF8C-4E8C-9AF5-2C50F1934DD5}" type="presOf" srcId="{2A571C81-CC40-486A-8D91-1AA6596BD4DF}" destId="{17F8EE4D-C539-4371-ACE1-1FA965A74344}" srcOrd="0" destOrd="0" presId="urn:microsoft.com/office/officeart/2008/layout/VerticalCurvedList"/>
    <dgm:cxn modelId="{135B88FA-D35F-4E6F-B722-5DC1BF1BC548}" srcId="{1E0A1ACB-634B-406B-8C83-518EA090F129}" destId="{6255E6CC-6C54-4AC6-8260-C9C663AAEA74}" srcOrd="1" destOrd="0" parTransId="{DB0F4F15-8D2B-41CD-92A5-27BE1FE883DF}" sibTransId="{48A2228B-F3D2-4301-BE54-512FE4FBE090}"/>
    <dgm:cxn modelId="{5C0748E8-7AA5-4238-B8C2-7076013DF70C}" type="presOf" srcId="{9B21A92F-5B54-4CCB-BACA-8025A1ED10B2}" destId="{CE818334-2639-4EA6-B0A2-4C2F549E50FE}" srcOrd="0" destOrd="0" presId="urn:microsoft.com/office/officeart/2008/layout/VerticalCurvedList"/>
    <dgm:cxn modelId="{5B0D9CF0-7485-4D76-902C-D444E565B1EC}" srcId="{1E0A1ACB-634B-406B-8C83-518EA090F129}" destId="{EE27CAC4-0128-4943-AFD2-97E511DF970A}" srcOrd="5" destOrd="0" parTransId="{DA4051C0-4642-419C-BB12-3F62AFA15BFA}" sibTransId="{CDC5C3A9-4783-4580-9BAE-370D5D47B2D0}"/>
    <dgm:cxn modelId="{0DE4725E-EDF3-4C6D-B9CC-EAD5958E7305}" srcId="{1E0A1ACB-634B-406B-8C83-518EA090F129}" destId="{9B21A92F-5B54-4CCB-BACA-8025A1ED10B2}" srcOrd="2" destOrd="0" parTransId="{A6980108-C0D9-45D1-9AA7-4A4AAE0F8FD4}" sibTransId="{AED54C1C-89EE-4A2B-B805-E99A97DA8B1B}"/>
    <dgm:cxn modelId="{8C5D3440-8402-44AA-96EB-5F43F7E7D91F}" type="presOf" srcId="{EE27CAC4-0128-4943-AFD2-97E511DF970A}" destId="{DDFCFF01-E7AD-4CB8-9825-FB5F3D0F2FD1}" srcOrd="0" destOrd="0" presId="urn:microsoft.com/office/officeart/2008/layout/VerticalCurvedList"/>
    <dgm:cxn modelId="{BE8190D4-D64F-4344-91C3-5C68F6247715}" type="presOf" srcId="{18BE37BD-4B16-4640-82EF-F6ECCE3C5FA4}" destId="{C2CAC0D9-08DE-43AE-9BC7-18DB492655A1}" srcOrd="0" destOrd="0" presId="urn:microsoft.com/office/officeart/2008/layout/VerticalCurvedList"/>
    <dgm:cxn modelId="{AFC5B518-6DC4-4E74-B210-64D65E13C32E}" srcId="{1E0A1ACB-634B-406B-8C83-518EA090F129}" destId="{729664F0-C026-4304-BE27-3252173394AE}" srcOrd="0" destOrd="0" parTransId="{D6D7DF36-6BA2-4248-AD42-992133F8E699}" sibTransId="{E7260922-028F-499E-B517-479443CF376B}"/>
    <dgm:cxn modelId="{E40EF38F-3C92-4955-8ABE-E3D1ED2A4228}" type="presOf" srcId="{1E0A1ACB-634B-406B-8C83-518EA090F129}" destId="{9D514BDC-FEE1-4362-AD32-A072D0A1146F}" srcOrd="0" destOrd="0" presId="urn:microsoft.com/office/officeart/2008/layout/VerticalCurvedList"/>
    <dgm:cxn modelId="{AF0A3227-7B02-455C-98CB-ED6FE07A51CC}" type="presOf" srcId="{729664F0-C026-4304-BE27-3252173394AE}" destId="{F40FC698-4FF7-46F7-9CD9-4D6B3B16D84E}" srcOrd="0" destOrd="0" presId="urn:microsoft.com/office/officeart/2008/layout/VerticalCurvedList"/>
    <dgm:cxn modelId="{714ABC25-6CC7-4717-AB20-05F25EB7BB55}" srcId="{1E0A1ACB-634B-406B-8C83-518EA090F129}" destId="{18BE37BD-4B16-4640-82EF-F6ECCE3C5FA4}" srcOrd="4" destOrd="0" parTransId="{16E77FE6-76B6-4968-8DE7-8B050F82F263}" sibTransId="{85445AB8-25E3-4FA7-AC88-8792E58178FB}"/>
    <dgm:cxn modelId="{45D87D7B-383A-43FA-ADD3-D2B21D5127E4}" type="presParOf" srcId="{9D514BDC-FEE1-4362-AD32-A072D0A1146F}" destId="{A7E7826F-8FEE-4370-87E7-F5B1280A487A}" srcOrd="0" destOrd="0" presId="urn:microsoft.com/office/officeart/2008/layout/VerticalCurvedList"/>
    <dgm:cxn modelId="{7F6EFCFD-A290-49DB-B701-B33727A1B2FE}" type="presParOf" srcId="{A7E7826F-8FEE-4370-87E7-F5B1280A487A}" destId="{4CDA1C49-A4DC-4628-B3DD-92116746597B}" srcOrd="0" destOrd="0" presId="urn:microsoft.com/office/officeart/2008/layout/VerticalCurvedList"/>
    <dgm:cxn modelId="{A038F458-F610-4222-9F69-CC31CF57B5A3}" type="presParOf" srcId="{4CDA1C49-A4DC-4628-B3DD-92116746597B}" destId="{5422A051-F18B-46B7-8921-682D50C71BE7}" srcOrd="0" destOrd="0" presId="urn:microsoft.com/office/officeart/2008/layout/VerticalCurvedList"/>
    <dgm:cxn modelId="{D2E7CD96-8A1A-4691-83D3-6855068694E8}" type="presParOf" srcId="{4CDA1C49-A4DC-4628-B3DD-92116746597B}" destId="{B2831EB1-A9EB-4458-9542-A05CBAFD4743}" srcOrd="1" destOrd="0" presId="urn:microsoft.com/office/officeart/2008/layout/VerticalCurvedList"/>
    <dgm:cxn modelId="{CBA6A97A-7F7A-4B38-B897-355AFDAB459A}" type="presParOf" srcId="{4CDA1C49-A4DC-4628-B3DD-92116746597B}" destId="{96BF4F17-812D-4980-B060-EED0ACC7A2FB}" srcOrd="2" destOrd="0" presId="urn:microsoft.com/office/officeart/2008/layout/VerticalCurvedList"/>
    <dgm:cxn modelId="{51669BE1-7BF7-4827-9A8D-C231F6D86388}" type="presParOf" srcId="{4CDA1C49-A4DC-4628-B3DD-92116746597B}" destId="{C447793B-FB85-4C63-846E-41A85E1C8595}" srcOrd="3" destOrd="0" presId="urn:microsoft.com/office/officeart/2008/layout/VerticalCurvedList"/>
    <dgm:cxn modelId="{476E9292-CB19-44E3-B951-30DFF5C95513}" type="presParOf" srcId="{A7E7826F-8FEE-4370-87E7-F5B1280A487A}" destId="{F40FC698-4FF7-46F7-9CD9-4D6B3B16D84E}" srcOrd="1" destOrd="0" presId="urn:microsoft.com/office/officeart/2008/layout/VerticalCurvedList"/>
    <dgm:cxn modelId="{A9197A5A-2A9E-41F4-ABC1-BED308EAF268}" type="presParOf" srcId="{A7E7826F-8FEE-4370-87E7-F5B1280A487A}" destId="{8077A959-940E-4726-9258-C02F29F2B39F}" srcOrd="2" destOrd="0" presId="urn:microsoft.com/office/officeart/2008/layout/VerticalCurvedList"/>
    <dgm:cxn modelId="{6262CD14-38D3-41D4-8C88-6C15666708B2}" type="presParOf" srcId="{8077A959-940E-4726-9258-C02F29F2B39F}" destId="{A4F106BD-94B5-48DF-BD3C-AAA7BA68F0A3}" srcOrd="0" destOrd="0" presId="urn:microsoft.com/office/officeart/2008/layout/VerticalCurvedList"/>
    <dgm:cxn modelId="{14F06910-99D1-4C68-BC67-F5E16830834F}" type="presParOf" srcId="{A7E7826F-8FEE-4370-87E7-F5B1280A487A}" destId="{24C0FCF1-2161-4EC7-A67F-B035102305F0}" srcOrd="3" destOrd="0" presId="urn:microsoft.com/office/officeart/2008/layout/VerticalCurvedList"/>
    <dgm:cxn modelId="{5A9E9E8D-1397-4E96-B33A-C597ABCB44D3}" type="presParOf" srcId="{A7E7826F-8FEE-4370-87E7-F5B1280A487A}" destId="{78A639B7-DB5F-4525-B086-19B66ADBAAD0}" srcOrd="4" destOrd="0" presId="urn:microsoft.com/office/officeart/2008/layout/VerticalCurvedList"/>
    <dgm:cxn modelId="{56F565B2-5F7E-454A-8728-4FA2405C0159}" type="presParOf" srcId="{78A639B7-DB5F-4525-B086-19B66ADBAAD0}" destId="{77723077-D2F2-4DDF-8F80-1052BFD3F43C}" srcOrd="0" destOrd="0" presId="urn:microsoft.com/office/officeart/2008/layout/VerticalCurvedList"/>
    <dgm:cxn modelId="{EC44179E-5614-4561-8789-7A34E01E1D39}" type="presParOf" srcId="{A7E7826F-8FEE-4370-87E7-F5B1280A487A}" destId="{CE818334-2639-4EA6-B0A2-4C2F549E50FE}" srcOrd="5" destOrd="0" presId="urn:microsoft.com/office/officeart/2008/layout/VerticalCurvedList"/>
    <dgm:cxn modelId="{566EB98B-C78C-482D-B6F5-0F9DE53CC6E0}" type="presParOf" srcId="{A7E7826F-8FEE-4370-87E7-F5B1280A487A}" destId="{A45F62ED-DF77-4EDA-B3CA-96890E2C331A}" srcOrd="6" destOrd="0" presId="urn:microsoft.com/office/officeart/2008/layout/VerticalCurvedList"/>
    <dgm:cxn modelId="{4A833541-4CF9-469A-B7C6-89CF3E8E5835}" type="presParOf" srcId="{A45F62ED-DF77-4EDA-B3CA-96890E2C331A}" destId="{8493F151-7F2F-4955-9074-674B0152B267}" srcOrd="0" destOrd="0" presId="urn:microsoft.com/office/officeart/2008/layout/VerticalCurvedList"/>
    <dgm:cxn modelId="{093E18A8-D0A2-426F-89AA-85058EB30205}" type="presParOf" srcId="{A7E7826F-8FEE-4370-87E7-F5B1280A487A}" destId="{AA34297B-BB6C-4DFD-A443-2505DA2E0510}" srcOrd="7" destOrd="0" presId="urn:microsoft.com/office/officeart/2008/layout/VerticalCurvedList"/>
    <dgm:cxn modelId="{A6746836-2848-4EFC-BED6-73D4272E8AAE}" type="presParOf" srcId="{A7E7826F-8FEE-4370-87E7-F5B1280A487A}" destId="{5F3CA964-F712-451F-B0D5-3338D089972E}" srcOrd="8" destOrd="0" presId="urn:microsoft.com/office/officeart/2008/layout/VerticalCurvedList"/>
    <dgm:cxn modelId="{EA873757-2304-4822-8D4E-1EA1B8FF868A}" type="presParOf" srcId="{5F3CA964-F712-451F-B0D5-3338D089972E}" destId="{BD734813-8F79-442D-950C-B8E11E6440FE}" srcOrd="0" destOrd="0" presId="urn:microsoft.com/office/officeart/2008/layout/VerticalCurvedList"/>
    <dgm:cxn modelId="{66910117-61D9-434F-A8BB-BF07E89AA939}" type="presParOf" srcId="{A7E7826F-8FEE-4370-87E7-F5B1280A487A}" destId="{C2CAC0D9-08DE-43AE-9BC7-18DB492655A1}" srcOrd="9" destOrd="0" presId="urn:microsoft.com/office/officeart/2008/layout/VerticalCurvedList"/>
    <dgm:cxn modelId="{B878FDEB-C9F8-4FCB-A248-54C48DB1110E}" type="presParOf" srcId="{A7E7826F-8FEE-4370-87E7-F5B1280A487A}" destId="{A84F39BD-0983-4A13-A0AE-4D13DBB80A34}" srcOrd="10" destOrd="0" presId="urn:microsoft.com/office/officeart/2008/layout/VerticalCurvedList"/>
    <dgm:cxn modelId="{60D03B69-9346-46F5-B523-75246F411C01}" type="presParOf" srcId="{A84F39BD-0983-4A13-A0AE-4D13DBB80A34}" destId="{F089FF4C-71E8-402A-BF5E-0CC571231D77}" srcOrd="0" destOrd="0" presId="urn:microsoft.com/office/officeart/2008/layout/VerticalCurvedList"/>
    <dgm:cxn modelId="{54098ECF-B05D-4515-993E-475135EAD5A7}" type="presParOf" srcId="{A7E7826F-8FEE-4370-87E7-F5B1280A487A}" destId="{DDFCFF01-E7AD-4CB8-9825-FB5F3D0F2FD1}" srcOrd="11" destOrd="0" presId="urn:microsoft.com/office/officeart/2008/layout/VerticalCurvedList"/>
    <dgm:cxn modelId="{F538EEDB-2879-40B9-9F41-CB0EE0EFD359}" type="presParOf" srcId="{A7E7826F-8FEE-4370-87E7-F5B1280A487A}" destId="{E525BA0E-2B77-4CE1-AED1-9A0C931B6824}" srcOrd="12" destOrd="0" presId="urn:microsoft.com/office/officeart/2008/layout/VerticalCurvedList"/>
    <dgm:cxn modelId="{0BDAC963-66AF-4AED-A42C-D80D71BAEFB4}" type="presParOf" srcId="{E525BA0E-2B77-4CE1-AED1-9A0C931B6824}" destId="{581CFADA-EF79-4958-BA96-E23AAA5AFFF4}" srcOrd="0" destOrd="0" presId="urn:microsoft.com/office/officeart/2008/layout/VerticalCurvedList"/>
    <dgm:cxn modelId="{B00798CF-506B-4137-AAFA-860D1AEB3415}" type="presParOf" srcId="{A7E7826F-8FEE-4370-87E7-F5B1280A487A}" destId="{17F8EE4D-C539-4371-ACE1-1FA965A74344}" srcOrd="13" destOrd="0" presId="urn:microsoft.com/office/officeart/2008/layout/VerticalCurvedList"/>
    <dgm:cxn modelId="{26113690-8479-4E88-90FA-EC494D10C51A}" type="presParOf" srcId="{A7E7826F-8FEE-4370-87E7-F5B1280A487A}" destId="{51A97AAF-AE70-4378-8335-C6D8779B51A8}" srcOrd="14" destOrd="0" presId="urn:microsoft.com/office/officeart/2008/layout/VerticalCurvedList"/>
    <dgm:cxn modelId="{6C9E6BDC-20C3-4995-A79C-F1D5676C0035}" type="presParOf" srcId="{51A97AAF-AE70-4378-8335-C6D8779B51A8}" destId="{B88930A3-2992-41DD-AEDB-0F017D99B8D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04C9C0-6E93-43A3-8E77-EA3FE7C5D439}" type="doc">
      <dgm:prSet loTypeId="urn:microsoft.com/office/officeart/2005/8/layout/default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188CFC2A-0CDB-45F2-81AE-22E1122D9F4D}">
      <dgm:prSet phldrT="[Текст]"/>
      <dgm:spPr/>
      <dgm:t>
        <a:bodyPr/>
        <a:lstStyle/>
        <a:p>
          <a:r>
            <a:rPr lang="ru-RU" b="1" i="1" dirty="0" smtClean="0">
              <a:solidFill>
                <a:schemeClr val="accent6">
                  <a:lumMod val="50000"/>
                </a:schemeClr>
              </a:solidFill>
            </a:rPr>
            <a:t>«Культура» 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2242BA43-56DD-48B3-A506-56D1F541CA3A}" type="parTrans" cxnId="{901FC34A-4121-4CF8-8F8C-3D3335C4156A}">
      <dgm:prSet/>
      <dgm:spPr/>
      <dgm:t>
        <a:bodyPr/>
        <a:lstStyle/>
        <a:p>
          <a:endParaRPr lang="ru-RU"/>
        </a:p>
      </dgm:t>
    </dgm:pt>
    <dgm:pt modelId="{1DF1FCE8-2E9B-4122-A6A4-7F75C1A7F804}" type="sibTrans" cxnId="{901FC34A-4121-4CF8-8F8C-3D3335C4156A}">
      <dgm:prSet/>
      <dgm:spPr/>
      <dgm:t>
        <a:bodyPr/>
        <a:lstStyle/>
        <a:p>
          <a:endParaRPr lang="ru-RU"/>
        </a:p>
      </dgm:t>
    </dgm:pt>
    <dgm:pt modelId="{7BE801FE-3824-4B93-A7A6-DBE205E395EB}">
      <dgm:prSet/>
      <dgm:spPr/>
      <dgm:t>
        <a:bodyPr/>
        <a:lstStyle/>
        <a:p>
          <a:r>
            <a:rPr lang="ru-RU" b="1" i="1" dirty="0" smtClean="0">
              <a:solidFill>
                <a:schemeClr val="accent6">
                  <a:lumMod val="50000"/>
                </a:schemeClr>
              </a:solidFill>
            </a:rPr>
            <a:t>«Человек» </a:t>
          </a:r>
          <a:endParaRPr lang="ru-RU" b="1" i="1" dirty="0">
            <a:solidFill>
              <a:schemeClr val="accent6">
                <a:lumMod val="50000"/>
              </a:schemeClr>
            </a:solidFill>
          </a:endParaRPr>
        </a:p>
      </dgm:t>
    </dgm:pt>
    <dgm:pt modelId="{8B867468-F248-4306-8183-4F5F708B8F4C}" type="parTrans" cxnId="{ECC0C9A8-3370-425B-9E3F-F2A268A28CA3}">
      <dgm:prSet/>
      <dgm:spPr/>
      <dgm:t>
        <a:bodyPr/>
        <a:lstStyle/>
        <a:p>
          <a:endParaRPr lang="ru-RU"/>
        </a:p>
      </dgm:t>
    </dgm:pt>
    <dgm:pt modelId="{4AC8ACAF-599E-4DF8-9BD9-E26FB7D6BB7D}" type="sibTrans" cxnId="{ECC0C9A8-3370-425B-9E3F-F2A268A28CA3}">
      <dgm:prSet/>
      <dgm:spPr/>
      <dgm:t>
        <a:bodyPr/>
        <a:lstStyle/>
        <a:p>
          <a:endParaRPr lang="ru-RU"/>
        </a:p>
      </dgm:t>
    </dgm:pt>
    <dgm:pt modelId="{E72690D7-5F0C-4913-9730-06B9590D645F}">
      <dgm:prSet/>
      <dgm:spPr/>
      <dgm:t>
        <a:bodyPr/>
        <a:lstStyle/>
        <a:p>
          <a:r>
            <a:rPr lang="ru-RU" b="1" i="1" dirty="0" smtClean="0">
              <a:solidFill>
                <a:schemeClr val="accent6">
                  <a:lumMod val="50000"/>
                </a:schemeClr>
              </a:solidFill>
            </a:rPr>
            <a:t>«Семья» </a:t>
          </a:r>
          <a:endParaRPr lang="ru-RU" b="1" i="1" dirty="0">
            <a:solidFill>
              <a:schemeClr val="accent6">
                <a:lumMod val="50000"/>
              </a:schemeClr>
            </a:solidFill>
          </a:endParaRPr>
        </a:p>
      </dgm:t>
    </dgm:pt>
    <dgm:pt modelId="{1C72E2F5-90A3-4E8B-9BEF-65ECB55C5FC3}" type="parTrans" cxnId="{93775FC8-3762-4D96-ABD2-7DB0F8F881F6}">
      <dgm:prSet/>
      <dgm:spPr/>
      <dgm:t>
        <a:bodyPr/>
        <a:lstStyle/>
        <a:p>
          <a:endParaRPr lang="ru-RU"/>
        </a:p>
      </dgm:t>
    </dgm:pt>
    <dgm:pt modelId="{340F086D-9302-4EF9-9173-84D4341597DB}" type="sibTrans" cxnId="{93775FC8-3762-4D96-ABD2-7DB0F8F881F6}">
      <dgm:prSet/>
      <dgm:spPr/>
      <dgm:t>
        <a:bodyPr/>
        <a:lstStyle/>
        <a:p>
          <a:endParaRPr lang="ru-RU"/>
        </a:p>
      </dgm:t>
    </dgm:pt>
    <dgm:pt modelId="{991BEA72-1F51-44AC-8FDE-2FC20972E806}">
      <dgm:prSet/>
      <dgm:spPr/>
      <dgm:t>
        <a:bodyPr/>
        <a:lstStyle/>
        <a:p>
          <a:r>
            <a:rPr lang="ru-RU" b="1" i="1" dirty="0" smtClean="0">
              <a:solidFill>
                <a:schemeClr val="accent6">
                  <a:lumMod val="50000"/>
                </a:schemeClr>
              </a:solidFill>
            </a:rPr>
            <a:t>«Труд» </a:t>
          </a:r>
          <a:endParaRPr lang="ru-RU" b="1" i="1" dirty="0">
            <a:solidFill>
              <a:schemeClr val="accent6">
                <a:lumMod val="50000"/>
              </a:schemeClr>
            </a:solidFill>
          </a:endParaRPr>
        </a:p>
      </dgm:t>
    </dgm:pt>
    <dgm:pt modelId="{2474E605-D834-47C2-BB81-5A6FF5963162}" type="parTrans" cxnId="{BB9E902C-FA32-42D6-89F4-566507FCCF59}">
      <dgm:prSet/>
      <dgm:spPr/>
      <dgm:t>
        <a:bodyPr/>
        <a:lstStyle/>
        <a:p>
          <a:endParaRPr lang="ru-RU"/>
        </a:p>
      </dgm:t>
    </dgm:pt>
    <dgm:pt modelId="{5DDED79D-4594-464B-AA15-E74EB99F1CC4}" type="sibTrans" cxnId="{BB9E902C-FA32-42D6-89F4-566507FCCF59}">
      <dgm:prSet/>
      <dgm:spPr/>
      <dgm:t>
        <a:bodyPr/>
        <a:lstStyle/>
        <a:p>
          <a:endParaRPr lang="ru-RU"/>
        </a:p>
      </dgm:t>
    </dgm:pt>
    <dgm:pt modelId="{FC3DD7BD-7EF2-48D2-AC93-97FCB0ED6E04}">
      <dgm:prSet/>
      <dgm:spPr/>
      <dgm:t>
        <a:bodyPr/>
        <a:lstStyle/>
        <a:p>
          <a:r>
            <a:rPr lang="ru-RU" b="1" i="1" dirty="0" smtClean="0">
              <a:solidFill>
                <a:schemeClr val="accent6">
                  <a:lumMod val="50000"/>
                </a:schemeClr>
              </a:solidFill>
            </a:rPr>
            <a:t>«Отечество» 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E3CB93E9-B0EC-49B4-A325-4C14B43965A0}" type="parTrans" cxnId="{5D69F915-4951-4513-B559-931C1F809B42}">
      <dgm:prSet/>
      <dgm:spPr/>
      <dgm:t>
        <a:bodyPr/>
        <a:lstStyle/>
        <a:p>
          <a:endParaRPr lang="ru-RU"/>
        </a:p>
      </dgm:t>
    </dgm:pt>
    <dgm:pt modelId="{5AA6601B-5AB2-4A38-B368-A3FC06BEB61D}" type="sibTrans" cxnId="{5D69F915-4951-4513-B559-931C1F809B42}">
      <dgm:prSet/>
      <dgm:spPr/>
      <dgm:t>
        <a:bodyPr/>
        <a:lstStyle/>
        <a:p>
          <a:endParaRPr lang="ru-RU"/>
        </a:p>
      </dgm:t>
    </dgm:pt>
    <dgm:pt modelId="{7A3BF351-62F2-4943-A491-40814517C116}">
      <dgm:prSet/>
      <dgm:spPr/>
      <dgm:t>
        <a:bodyPr/>
        <a:lstStyle/>
        <a:p>
          <a:r>
            <a:rPr lang="ru-RU" b="1" i="1" dirty="0" smtClean="0">
              <a:solidFill>
                <a:schemeClr val="accent6">
                  <a:lumMod val="50000"/>
                </a:schemeClr>
              </a:solidFill>
            </a:rPr>
            <a:t>«Земля» </a:t>
          </a:r>
          <a:endParaRPr lang="ru-RU" b="1" i="1" dirty="0">
            <a:solidFill>
              <a:schemeClr val="accent6">
                <a:lumMod val="50000"/>
              </a:schemeClr>
            </a:solidFill>
          </a:endParaRPr>
        </a:p>
      </dgm:t>
    </dgm:pt>
    <dgm:pt modelId="{3A1DA2F3-E3C5-46C9-A79C-273C085BFBB7}" type="parTrans" cxnId="{399A3EE6-61BB-44F1-8C4A-8E6BD3088441}">
      <dgm:prSet/>
      <dgm:spPr/>
      <dgm:t>
        <a:bodyPr/>
        <a:lstStyle/>
        <a:p>
          <a:endParaRPr lang="ru-RU"/>
        </a:p>
      </dgm:t>
    </dgm:pt>
    <dgm:pt modelId="{6F466884-2B1B-49B9-8168-9C45191F3A9A}" type="sibTrans" cxnId="{399A3EE6-61BB-44F1-8C4A-8E6BD3088441}">
      <dgm:prSet/>
      <dgm:spPr/>
      <dgm:t>
        <a:bodyPr/>
        <a:lstStyle/>
        <a:p>
          <a:endParaRPr lang="ru-RU"/>
        </a:p>
      </dgm:t>
    </dgm:pt>
    <dgm:pt modelId="{E9206182-50E0-4A97-B405-2289A31DC522}" type="pres">
      <dgm:prSet presAssocID="{0004C9C0-6E93-43A3-8E77-EA3FE7C5D43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694B3B-E68B-48AD-935E-42EEF0E53385}" type="pres">
      <dgm:prSet presAssocID="{188CFC2A-0CDB-45F2-81AE-22E1122D9F4D}" presName="node" presStyleLbl="node1" presStyleIdx="0" presStyleCnt="6" custLinFactY="17709" custLinFactNeighborX="244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768CDB-94B3-46F5-8B1F-3EFCB0DBC806}" type="pres">
      <dgm:prSet presAssocID="{1DF1FCE8-2E9B-4122-A6A4-7F75C1A7F804}" presName="sibTrans" presStyleCnt="0"/>
      <dgm:spPr/>
    </dgm:pt>
    <dgm:pt modelId="{3F6A0695-7701-4B1A-B680-A199894C7FD8}" type="pres">
      <dgm:prSet presAssocID="{E72690D7-5F0C-4913-9730-06B9590D645F}" presName="node" presStyleLbl="node1" presStyleIdx="1" presStyleCnt="6" custLinFactNeighborX="3110" custLinFactNeighborY="-156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776DA9-B165-4219-84CF-F45FCE2252B4}" type="pres">
      <dgm:prSet presAssocID="{340F086D-9302-4EF9-9173-84D4341597DB}" presName="sibTrans" presStyleCnt="0"/>
      <dgm:spPr/>
    </dgm:pt>
    <dgm:pt modelId="{CFEB3F92-01C3-4A2F-A53B-499E9EBA296D}" type="pres">
      <dgm:prSet presAssocID="{7BE801FE-3824-4B93-A7A6-DBE205E395EB}" presName="node" presStyleLbl="node1" presStyleIdx="2" presStyleCnt="6" custLinFactX="-100000" custLinFactNeighborX="-117556" custLinFactNeighborY="-11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921EC8-915C-4F29-871F-5CF737C73ABD}" type="pres">
      <dgm:prSet presAssocID="{4AC8ACAF-599E-4DF8-9BD9-E26FB7D6BB7D}" presName="sibTrans" presStyleCnt="0"/>
      <dgm:spPr/>
    </dgm:pt>
    <dgm:pt modelId="{6AC6F05B-B37D-48B1-BD33-B61E38537FDE}" type="pres">
      <dgm:prSet presAssocID="{7A3BF351-62F2-4943-A491-40814517C116}" presName="node" presStyleLbl="node1" presStyleIdx="3" presStyleCnt="6" custLinFactX="100000" custLinFactNeighborX="118667" custLinFactNeighborY="1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921C10-7E15-4294-BA22-74030FD78C58}" type="pres">
      <dgm:prSet presAssocID="{6F466884-2B1B-49B9-8168-9C45191F3A9A}" presName="sibTrans" presStyleCnt="0"/>
      <dgm:spPr/>
    </dgm:pt>
    <dgm:pt modelId="{1C554D6C-AF4E-44A2-9E61-C7024FB35239}" type="pres">
      <dgm:prSet presAssocID="{FC3DD7BD-7EF2-48D2-AC93-97FCB0ED6E04}" presName="node" presStyleLbl="node1" presStyleIdx="4" presStyleCnt="6" custLinFactNeighborX="3111" custLinFactNeighborY="1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024CE9-24D2-48F2-A602-05380EB89E5B}" type="pres">
      <dgm:prSet presAssocID="{5AA6601B-5AB2-4A38-B368-A3FC06BEB61D}" presName="sibTrans" presStyleCnt="0"/>
      <dgm:spPr/>
    </dgm:pt>
    <dgm:pt modelId="{69A8C2D8-1D16-465A-99F4-911952AF4F23}" type="pres">
      <dgm:prSet presAssocID="{991BEA72-1F51-44AC-8FDE-2FC20972E806}" presName="node" presStyleLbl="node1" presStyleIdx="5" presStyleCnt="6" custLinFactY="-32291" custLinFactNeighborX="351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1AFF2A-EE2C-427C-8580-7626E457B325}" type="presOf" srcId="{188CFC2A-0CDB-45F2-81AE-22E1122D9F4D}" destId="{FB694B3B-E68B-48AD-935E-42EEF0E53385}" srcOrd="0" destOrd="0" presId="urn:microsoft.com/office/officeart/2005/8/layout/default"/>
    <dgm:cxn modelId="{399A3EE6-61BB-44F1-8C4A-8E6BD3088441}" srcId="{0004C9C0-6E93-43A3-8E77-EA3FE7C5D439}" destId="{7A3BF351-62F2-4943-A491-40814517C116}" srcOrd="3" destOrd="0" parTransId="{3A1DA2F3-E3C5-46C9-A79C-273C085BFBB7}" sibTransId="{6F466884-2B1B-49B9-8168-9C45191F3A9A}"/>
    <dgm:cxn modelId="{BB9E902C-FA32-42D6-89F4-566507FCCF59}" srcId="{0004C9C0-6E93-43A3-8E77-EA3FE7C5D439}" destId="{991BEA72-1F51-44AC-8FDE-2FC20972E806}" srcOrd="5" destOrd="0" parTransId="{2474E605-D834-47C2-BB81-5A6FF5963162}" sibTransId="{5DDED79D-4594-464B-AA15-E74EB99F1CC4}"/>
    <dgm:cxn modelId="{5D69F915-4951-4513-B559-931C1F809B42}" srcId="{0004C9C0-6E93-43A3-8E77-EA3FE7C5D439}" destId="{FC3DD7BD-7EF2-48D2-AC93-97FCB0ED6E04}" srcOrd="4" destOrd="0" parTransId="{E3CB93E9-B0EC-49B4-A325-4C14B43965A0}" sibTransId="{5AA6601B-5AB2-4A38-B368-A3FC06BEB61D}"/>
    <dgm:cxn modelId="{ECC0C9A8-3370-425B-9E3F-F2A268A28CA3}" srcId="{0004C9C0-6E93-43A3-8E77-EA3FE7C5D439}" destId="{7BE801FE-3824-4B93-A7A6-DBE205E395EB}" srcOrd="2" destOrd="0" parTransId="{8B867468-F248-4306-8183-4F5F708B8F4C}" sibTransId="{4AC8ACAF-599E-4DF8-9BD9-E26FB7D6BB7D}"/>
    <dgm:cxn modelId="{9E66C574-E156-4D76-9C29-081C49B6455C}" type="presOf" srcId="{7BE801FE-3824-4B93-A7A6-DBE205E395EB}" destId="{CFEB3F92-01C3-4A2F-A53B-499E9EBA296D}" srcOrd="0" destOrd="0" presId="urn:microsoft.com/office/officeart/2005/8/layout/default"/>
    <dgm:cxn modelId="{AD8E5A7B-BCEA-47FC-9059-25EE0A7CCB5F}" type="presOf" srcId="{991BEA72-1F51-44AC-8FDE-2FC20972E806}" destId="{69A8C2D8-1D16-465A-99F4-911952AF4F23}" srcOrd="0" destOrd="0" presId="urn:microsoft.com/office/officeart/2005/8/layout/default"/>
    <dgm:cxn modelId="{79F7AF68-042A-445E-BA95-5A1BD930AE3A}" type="presOf" srcId="{E72690D7-5F0C-4913-9730-06B9590D645F}" destId="{3F6A0695-7701-4B1A-B680-A199894C7FD8}" srcOrd="0" destOrd="0" presId="urn:microsoft.com/office/officeart/2005/8/layout/default"/>
    <dgm:cxn modelId="{901FC34A-4121-4CF8-8F8C-3D3335C4156A}" srcId="{0004C9C0-6E93-43A3-8E77-EA3FE7C5D439}" destId="{188CFC2A-0CDB-45F2-81AE-22E1122D9F4D}" srcOrd="0" destOrd="0" parTransId="{2242BA43-56DD-48B3-A506-56D1F541CA3A}" sibTransId="{1DF1FCE8-2E9B-4122-A6A4-7F75C1A7F804}"/>
    <dgm:cxn modelId="{AABB69A8-CD20-4B9E-8426-A1B4A2A99A1B}" type="presOf" srcId="{FC3DD7BD-7EF2-48D2-AC93-97FCB0ED6E04}" destId="{1C554D6C-AF4E-44A2-9E61-C7024FB35239}" srcOrd="0" destOrd="0" presId="urn:microsoft.com/office/officeart/2005/8/layout/default"/>
    <dgm:cxn modelId="{45129D62-0654-46BF-A18C-0797D1862C3A}" type="presOf" srcId="{7A3BF351-62F2-4943-A491-40814517C116}" destId="{6AC6F05B-B37D-48B1-BD33-B61E38537FDE}" srcOrd="0" destOrd="0" presId="urn:microsoft.com/office/officeart/2005/8/layout/default"/>
    <dgm:cxn modelId="{64F3B86A-4451-46F0-B444-05FB8CEC9159}" type="presOf" srcId="{0004C9C0-6E93-43A3-8E77-EA3FE7C5D439}" destId="{E9206182-50E0-4A97-B405-2289A31DC522}" srcOrd="0" destOrd="0" presId="urn:microsoft.com/office/officeart/2005/8/layout/default"/>
    <dgm:cxn modelId="{93775FC8-3762-4D96-ABD2-7DB0F8F881F6}" srcId="{0004C9C0-6E93-43A3-8E77-EA3FE7C5D439}" destId="{E72690D7-5F0C-4913-9730-06B9590D645F}" srcOrd="1" destOrd="0" parTransId="{1C72E2F5-90A3-4E8B-9BEF-65ECB55C5FC3}" sibTransId="{340F086D-9302-4EF9-9173-84D4341597DB}"/>
    <dgm:cxn modelId="{A71C15F9-58FD-488D-9D6C-C55DDCFF3C54}" type="presParOf" srcId="{E9206182-50E0-4A97-B405-2289A31DC522}" destId="{FB694B3B-E68B-48AD-935E-42EEF0E53385}" srcOrd="0" destOrd="0" presId="urn:microsoft.com/office/officeart/2005/8/layout/default"/>
    <dgm:cxn modelId="{432E71AE-A449-4BB7-A29D-1B467B9BD584}" type="presParOf" srcId="{E9206182-50E0-4A97-B405-2289A31DC522}" destId="{C5768CDB-94B3-46F5-8B1F-3EFCB0DBC806}" srcOrd="1" destOrd="0" presId="urn:microsoft.com/office/officeart/2005/8/layout/default"/>
    <dgm:cxn modelId="{ED2C94AC-58DC-4C06-A0C3-B3FAB35680D2}" type="presParOf" srcId="{E9206182-50E0-4A97-B405-2289A31DC522}" destId="{3F6A0695-7701-4B1A-B680-A199894C7FD8}" srcOrd="2" destOrd="0" presId="urn:microsoft.com/office/officeart/2005/8/layout/default"/>
    <dgm:cxn modelId="{0F2ADAB7-8D73-41C0-AAE3-852F8FE33E3A}" type="presParOf" srcId="{E9206182-50E0-4A97-B405-2289A31DC522}" destId="{5A776DA9-B165-4219-84CF-F45FCE2252B4}" srcOrd="3" destOrd="0" presId="urn:microsoft.com/office/officeart/2005/8/layout/default"/>
    <dgm:cxn modelId="{26BCA879-7217-416B-A3AC-B5DB77E1D7E9}" type="presParOf" srcId="{E9206182-50E0-4A97-B405-2289A31DC522}" destId="{CFEB3F92-01C3-4A2F-A53B-499E9EBA296D}" srcOrd="4" destOrd="0" presId="urn:microsoft.com/office/officeart/2005/8/layout/default"/>
    <dgm:cxn modelId="{69012985-2A63-4973-83BF-5EBC63927E2A}" type="presParOf" srcId="{E9206182-50E0-4A97-B405-2289A31DC522}" destId="{D9921EC8-915C-4F29-871F-5CF737C73ABD}" srcOrd="5" destOrd="0" presId="urn:microsoft.com/office/officeart/2005/8/layout/default"/>
    <dgm:cxn modelId="{C9E6248D-DF6D-48E4-B5F9-A5C70A5472C0}" type="presParOf" srcId="{E9206182-50E0-4A97-B405-2289A31DC522}" destId="{6AC6F05B-B37D-48B1-BD33-B61E38537FDE}" srcOrd="6" destOrd="0" presId="urn:microsoft.com/office/officeart/2005/8/layout/default"/>
    <dgm:cxn modelId="{37527594-E017-4036-993E-900357374A13}" type="presParOf" srcId="{E9206182-50E0-4A97-B405-2289A31DC522}" destId="{37921C10-7E15-4294-BA22-74030FD78C58}" srcOrd="7" destOrd="0" presId="urn:microsoft.com/office/officeart/2005/8/layout/default"/>
    <dgm:cxn modelId="{8F13C9EA-90E3-432F-B7F2-13ED8169A1AA}" type="presParOf" srcId="{E9206182-50E0-4A97-B405-2289A31DC522}" destId="{1C554D6C-AF4E-44A2-9E61-C7024FB35239}" srcOrd="8" destOrd="0" presId="urn:microsoft.com/office/officeart/2005/8/layout/default"/>
    <dgm:cxn modelId="{475B3791-B844-421D-AC16-E7878352DACB}" type="presParOf" srcId="{E9206182-50E0-4A97-B405-2289A31DC522}" destId="{49024CE9-24D2-48F2-A602-05380EB89E5B}" srcOrd="9" destOrd="0" presId="urn:microsoft.com/office/officeart/2005/8/layout/default"/>
    <dgm:cxn modelId="{FFC07E8A-C9FE-40F3-9121-6C7DCC2E7F4F}" type="presParOf" srcId="{E9206182-50E0-4A97-B405-2289A31DC522}" destId="{69A8C2D8-1D16-465A-99F4-911952AF4F23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831EB1-A9EB-4458-9542-A05CBAFD4743}">
      <dsp:nvSpPr>
        <dsp:cNvPr id="0" name=""/>
        <dsp:cNvSpPr/>
      </dsp:nvSpPr>
      <dsp:spPr>
        <a:xfrm>
          <a:off x="-5993767" y="-917678"/>
          <a:ext cx="7139299" cy="7139299"/>
        </a:xfrm>
        <a:prstGeom prst="blockArc">
          <a:avLst>
            <a:gd name="adj1" fmla="val 18900000"/>
            <a:gd name="adj2" fmla="val 2700000"/>
            <a:gd name="adj3" fmla="val 303"/>
          </a:avLst>
        </a:prstGeom>
        <a:noFill/>
        <a:ln w="25400" cap="flat" cmpd="sng" algn="ctr">
          <a:solidFill>
            <a:schemeClr val="accent6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0FC698-4FF7-46F7-9CD9-4D6B3B16D84E}">
      <dsp:nvSpPr>
        <dsp:cNvPr id="0" name=""/>
        <dsp:cNvSpPr/>
      </dsp:nvSpPr>
      <dsp:spPr>
        <a:xfrm>
          <a:off x="371526" y="241117"/>
          <a:ext cx="8017552" cy="482022"/>
        </a:xfrm>
        <a:prstGeom prst="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605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1"/>
              </a:solidFill>
            </a:rPr>
            <a:t>Принцип развивающего обучения</a:t>
          </a:r>
          <a:r>
            <a:rPr lang="ru-RU" sz="1900" kern="1200" dirty="0" smtClean="0"/>
            <a:t>.</a:t>
          </a:r>
          <a:endParaRPr lang="ru-RU" sz="1900" kern="1200" dirty="0"/>
        </a:p>
      </dsp:txBody>
      <dsp:txXfrm>
        <a:off x="371526" y="241117"/>
        <a:ext cx="8017552" cy="482022"/>
      </dsp:txXfrm>
    </dsp:sp>
    <dsp:sp modelId="{A4F106BD-94B5-48DF-BD3C-AAA7BA68F0A3}">
      <dsp:nvSpPr>
        <dsp:cNvPr id="0" name=""/>
        <dsp:cNvSpPr/>
      </dsp:nvSpPr>
      <dsp:spPr>
        <a:xfrm>
          <a:off x="70262" y="180864"/>
          <a:ext cx="602527" cy="6025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C0FCF1-2161-4EC7-A67F-B035102305F0}">
      <dsp:nvSpPr>
        <dsp:cNvPr id="0" name=""/>
        <dsp:cNvSpPr/>
      </dsp:nvSpPr>
      <dsp:spPr>
        <a:xfrm>
          <a:off x="894161" y="851911"/>
          <a:ext cx="7408797" cy="707348"/>
        </a:xfrm>
        <a:prstGeom prst="rect">
          <a:avLst/>
        </a:prstGeom>
        <a:solidFill>
          <a:schemeClr val="accent6">
            <a:shade val="50000"/>
            <a:hueOff val="-131913"/>
            <a:satOff val="8794"/>
            <a:lumOff val="114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605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ysClr val="windowText" lastClr="000000"/>
              </a:solidFill>
            </a:rPr>
            <a:t>Принцип взаимодействия с социальными институтами</a:t>
          </a:r>
          <a:r>
            <a:rPr lang="ru-RU" sz="1800" kern="1200" dirty="0" smtClean="0"/>
            <a:t>.</a:t>
          </a:r>
          <a:endParaRPr lang="ru-RU" sz="1800" kern="1200" dirty="0"/>
        </a:p>
      </dsp:txBody>
      <dsp:txXfrm>
        <a:off x="894161" y="851911"/>
        <a:ext cx="7408797" cy="707348"/>
      </dsp:txXfrm>
    </dsp:sp>
    <dsp:sp modelId="{77723077-D2F2-4DDF-8F80-1052BFD3F43C}">
      <dsp:nvSpPr>
        <dsp:cNvPr id="0" name=""/>
        <dsp:cNvSpPr/>
      </dsp:nvSpPr>
      <dsp:spPr>
        <a:xfrm>
          <a:off x="506777" y="904322"/>
          <a:ext cx="602527" cy="6025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50000"/>
              <a:hueOff val="-131913"/>
              <a:satOff val="8794"/>
              <a:lumOff val="114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818334-2639-4EA6-B0A2-4C2F549E50FE}">
      <dsp:nvSpPr>
        <dsp:cNvPr id="0" name=""/>
        <dsp:cNvSpPr/>
      </dsp:nvSpPr>
      <dsp:spPr>
        <a:xfrm>
          <a:off x="1047249" y="1687502"/>
          <a:ext cx="7341830" cy="482022"/>
        </a:xfrm>
        <a:prstGeom prst="rect">
          <a:avLst/>
        </a:prstGeom>
        <a:solidFill>
          <a:schemeClr val="accent6">
            <a:shade val="50000"/>
            <a:hueOff val="-263825"/>
            <a:satOff val="17589"/>
            <a:lumOff val="229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605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Принцип личностно-ориентированного общения.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1047249" y="1687502"/>
        <a:ext cx="7341830" cy="482022"/>
      </dsp:txXfrm>
    </dsp:sp>
    <dsp:sp modelId="{8493F151-7F2F-4955-9074-674B0152B267}">
      <dsp:nvSpPr>
        <dsp:cNvPr id="0" name=""/>
        <dsp:cNvSpPr/>
      </dsp:nvSpPr>
      <dsp:spPr>
        <a:xfrm>
          <a:off x="745985" y="1627249"/>
          <a:ext cx="602527" cy="6025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50000"/>
              <a:hueOff val="-263825"/>
              <a:satOff val="17589"/>
              <a:lumOff val="229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34297B-BB6C-4DFD-A443-2505DA2E0510}">
      <dsp:nvSpPr>
        <dsp:cNvPr id="0" name=""/>
        <dsp:cNvSpPr/>
      </dsp:nvSpPr>
      <dsp:spPr>
        <a:xfrm>
          <a:off x="1122535" y="2250651"/>
          <a:ext cx="7267633" cy="802639"/>
        </a:xfrm>
        <a:prstGeom prst="rect">
          <a:avLst/>
        </a:prstGeom>
        <a:solidFill>
          <a:schemeClr val="accent6">
            <a:shade val="50000"/>
            <a:hueOff val="-395738"/>
            <a:satOff val="26383"/>
            <a:lumOff val="344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605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Принцип тематического планирования материала 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1122535" y="2250651"/>
        <a:ext cx="7267633" cy="802639"/>
      </dsp:txXfrm>
    </dsp:sp>
    <dsp:sp modelId="{BD734813-8F79-442D-950C-B8E11E6440FE}">
      <dsp:nvSpPr>
        <dsp:cNvPr id="0" name=""/>
        <dsp:cNvSpPr/>
      </dsp:nvSpPr>
      <dsp:spPr>
        <a:xfrm>
          <a:off x="822361" y="2350707"/>
          <a:ext cx="602527" cy="6025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50000"/>
              <a:hueOff val="-395738"/>
              <a:satOff val="26383"/>
              <a:lumOff val="344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CAC0D9-08DE-43AE-9BC7-18DB492655A1}">
      <dsp:nvSpPr>
        <dsp:cNvPr id="0" name=""/>
        <dsp:cNvSpPr/>
      </dsp:nvSpPr>
      <dsp:spPr>
        <a:xfrm>
          <a:off x="1118601" y="3159835"/>
          <a:ext cx="7341830" cy="482022"/>
        </a:xfrm>
        <a:prstGeom prst="rect">
          <a:avLst/>
        </a:prstGeom>
        <a:solidFill>
          <a:schemeClr val="accent6">
            <a:shade val="50000"/>
            <a:hueOff val="-395738"/>
            <a:satOff val="26383"/>
            <a:lumOff val="344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605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chemeClr val="tx1"/>
              </a:solidFill>
            </a:rPr>
            <a:t>Принцип наглядности </a:t>
          </a:r>
          <a:endParaRPr lang="ru-RU" sz="2500" b="1" kern="1200" dirty="0">
            <a:solidFill>
              <a:schemeClr val="tx1"/>
            </a:solidFill>
          </a:endParaRPr>
        </a:p>
      </dsp:txBody>
      <dsp:txXfrm>
        <a:off x="1118601" y="3159835"/>
        <a:ext cx="7341830" cy="482022"/>
      </dsp:txXfrm>
    </dsp:sp>
    <dsp:sp modelId="{F089FF4C-71E8-402A-BF5E-0CC571231D77}">
      <dsp:nvSpPr>
        <dsp:cNvPr id="0" name=""/>
        <dsp:cNvSpPr/>
      </dsp:nvSpPr>
      <dsp:spPr>
        <a:xfrm>
          <a:off x="745985" y="3074165"/>
          <a:ext cx="602527" cy="6025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50000"/>
              <a:hueOff val="-395738"/>
              <a:satOff val="26383"/>
              <a:lumOff val="344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FCFF01-E7AD-4CB8-9825-FB5F3D0F2FD1}">
      <dsp:nvSpPr>
        <dsp:cNvPr id="0" name=""/>
        <dsp:cNvSpPr/>
      </dsp:nvSpPr>
      <dsp:spPr>
        <a:xfrm>
          <a:off x="808041" y="3857345"/>
          <a:ext cx="7581038" cy="482022"/>
        </a:xfrm>
        <a:prstGeom prst="rect">
          <a:avLst/>
        </a:prstGeom>
        <a:solidFill>
          <a:schemeClr val="accent6">
            <a:shade val="50000"/>
            <a:hueOff val="-263825"/>
            <a:satOff val="17589"/>
            <a:lumOff val="229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605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ysClr val="windowText" lastClr="000000"/>
              </a:solidFill>
            </a:rPr>
            <a:t>Принцип последовательности </a:t>
          </a:r>
          <a:endParaRPr lang="ru-RU" sz="2500" b="1" kern="1200" dirty="0">
            <a:solidFill>
              <a:sysClr val="windowText" lastClr="000000"/>
            </a:solidFill>
          </a:endParaRPr>
        </a:p>
      </dsp:txBody>
      <dsp:txXfrm>
        <a:off x="808041" y="3857345"/>
        <a:ext cx="7581038" cy="482022"/>
      </dsp:txXfrm>
    </dsp:sp>
    <dsp:sp modelId="{581CFADA-EF79-4958-BA96-E23AAA5AFFF4}">
      <dsp:nvSpPr>
        <dsp:cNvPr id="0" name=""/>
        <dsp:cNvSpPr/>
      </dsp:nvSpPr>
      <dsp:spPr>
        <a:xfrm>
          <a:off x="506777" y="3797092"/>
          <a:ext cx="602527" cy="6025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50000"/>
              <a:hueOff val="-263825"/>
              <a:satOff val="17589"/>
              <a:lumOff val="229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F8EE4D-C539-4371-ACE1-1FA965A74344}">
      <dsp:nvSpPr>
        <dsp:cNvPr id="0" name=""/>
        <dsp:cNvSpPr/>
      </dsp:nvSpPr>
      <dsp:spPr>
        <a:xfrm>
          <a:off x="371526" y="4580803"/>
          <a:ext cx="8017552" cy="482022"/>
        </a:xfrm>
        <a:prstGeom prst="rect">
          <a:avLst/>
        </a:prstGeom>
        <a:solidFill>
          <a:schemeClr val="accent6">
            <a:shade val="50000"/>
            <a:hueOff val="-131913"/>
            <a:satOff val="8794"/>
            <a:lumOff val="114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2605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ysClr val="windowText" lastClr="000000"/>
              </a:solidFill>
            </a:rPr>
            <a:t>Принцип занимательности </a:t>
          </a:r>
          <a:endParaRPr lang="ru-RU" sz="3600" b="1" kern="1200" dirty="0">
            <a:solidFill>
              <a:sysClr val="windowText" lastClr="000000"/>
            </a:solidFill>
          </a:endParaRPr>
        </a:p>
      </dsp:txBody>
      <dsp:txXfrm>
        <a:off x="371526" y="4580803"/>
        <a:ext cx="8017552" cy="482022"/>
      </dsp:txXfrm>
    </dsp:sp>
    <dsp:sp modelId="{B88930A3-2992-41DD-AEDB-0F017D99B8D3}">
      <dsp:nvSpPr>
        <dsp:cNvPr id="0" name=""/>
        <dsp:cNvSpPr/>
      </dsp:nvSpPr>
      <dsp:spPr>
        <a:xfrm>
          <a:off x="70262" y="4520550"/>
          <a:ext cx="602527" cy="60252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50000"/>
              <a:hueOff val="-131913"/>
              <a:satOff val="8794"/>
              <a:lumOff val="114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694B3B-E68B-48AD-935E-42EEF0E53385}">
      <dsp:nvSpPr>
        <dsp:cNvPr id="0" name=""/>
        <dsp:cNvSpPr/>
      </dsp:nvSpPr>
      <dsp:spPr>
        <a:xfrm>
          <a:off x="65995" y="2824086"/>
          <a:ext cx="2700300" cy="162018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1" kern="1200" dirty="0" smtClean="0">
              <a:solidFill>
                <a:schemeClr val="accent6">
                  <a:lumMod val="50000"/>
                </a:schemeClr>
              </a:solidFill>
            </a:rPr>
            <a:t>«Культура» </a:t>
          </a:r>
          <a:endParaRPr lang="ru-RU" sz="31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65995" y="2824086"/>
        <a:ext cx="2700300" cy="1620180"/>
      </dsp:txXfrm>
    </dsp:sp>
    <dsp:sp modelId="{3F6A0695-7701-4B1A-B680-A199894C7FD8}">
      <dsp:nvSpPr>
        <dsp:cNvPr id="0" name=""/>
        <dsp:cNvSpPr/>
      </dsp:nvSpPr>
      <dsp:spPr>
        <a:xfrm>
          <a:off x="3054309" y="663852"/>
          <a:ext cx="2700300" cy="162018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1" kern="1200" dirty="0" smtClean="0">
              <a:solidFill>
                <a:schemeClr val="accent6">
                  <a:lumMod val="50000"/>
                </a:schemeClr>
              </a:solidFill>
            </a:rPr>
            <a:t>«Семья» </a:t>
          </a:r>
          <a:endParaRPr lang="ru-RU" sz="3100" b="1" i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3054309" y="663852"/>
        <a:ext cx="2700300" cy="1620180"/>
      </dsp:txXfrm>
    </dsp:sp>
    <dsp:sp modelId="{CFEB3F92-01C3-4A2F-A53B-499E9EBA296D}">
      <dsp:nvSpPr>
        <dsp:cNvPr id="0" name=""/>
        <dsp:cNvSpPr/>
      </dsp:nvSpPr>
      <dsp:spPr>
        <a:xfrm>
          <a:off x="65995" y="735852"/>
          <a:ext cx="2700300" cy="162018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16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1" kern="1200" dirty="0" smtClean="0">
              <a:solidFill>
                <a:schemeClr val="accent6">
                  <a:lumMod val="50000"/>
                </a:schemeClr>
              </a:solidFill>
            </a:rPr>
            <a:t>«Человек» </a:t>
          </a:r>
          <a:endParaRPr lang="ru-RU" sz="3100" b="1" i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65995" y="735852"/>
        <a:ext cx="2700300" cy="1620180"/>
      </dsp:txXfrm>
    </dsp:sp>
    <dsp:sp modelId="{6AC6F05B-B37D-48B1-BD33-B61E38537FDE}">
      <dsp:nvSpPr>
        <dsp:cNvPr id="0" name=""/>
        <dsp:cNvSpPr/>
      </dsp:nvSpPr>
      <dsp:spPr>
        <a:xfrm>
          <a:off x="5904665" y="2824081"/>
          <a:ext cx="2700300" cy="162018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2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1" kern="1200" dirty="0" smtClean="0">
              <a:solidFill>
                <a:schemeClr val="accent6">
                  <a:lumMod val="50000"/>
                </a:schemeClr>
              </a:solidFill>
            </a:rPr>
            <a:t>«Земля» </a:t>
          </a:r>
          <a:endParaRPr lang="ru-RU" sz="3100" b="1" i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5904665" y="2824081"/>
        <a:ext cx="2700300" cy="1620180"/>
      </dsp:txXfrm>
    </dsp:sp>
    <dsp:sp modelId="{1C554D6C-AF4E-44A2-9E61-C7024FB35239}">
      <dsp:nvSpPr>
        <dsp:cNvPr id="0" name=""/>
        <dsp:cNvSpPr/>
      </dsp:nvSpPr>
      <dsp:spPr>
        <a:xfrm>
          <a:off x="3054336" y="2824081"/>
          <a:ext cx="2700300" cy="162018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3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1" kern="1200" dirty="0" smtClean="0">
              <a:solidFill>
                <a:schemeClr val="accent6">
                  <a:lumMod val="50000"/>
                </a:schemeClr>
              </a:solidFill>
            </a:rPr>
            <a:t>«Отечество» </a:t>
          </a:r>
          <a:endParaRPr lang="ru-RU" sz="31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3054336" y="2824081"/>
        <a:ext cx="2700300" cy="1620180"/>
      </dsp:txXfrm>
    </dsp:sp>
    <dsp:sp modelId="{69A8C2D8-1D16-465A-99F4-911952AF4F23}">
      <dsp:nvSpPr>
        <dsp:cNvPr id="0" name=""/>
        <dsp:cNvSpPr/>
      </dsp:nvSpPr>
      <dsp:spPr>
        <a:xfrm>
          <a:off x="5940660" y="663846"/>
          <a:ext cx="2700300" cy="1620180"/>
        </a:xfrm>
        <a:prstGeom prst="rect">
          <a:avLst/>
        </a:prstGeom>
        <a:solidFill>
          <a:schemeClr val="accent6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1" kern="1200" dirty="0" smtClean="0">
              <a:solidFill>
                <a:schemeClr val="accent6">
                  <a:lumMod val="50000"/>
                </a:schemeClr>
              </a:solidFill>
            </a:rPr>
            <a:t>«Труд» </a:t>
          </a:r>
          <a:endParaRPr lang="ru-RU" sz="3100" b="1" i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5940660" y="663846"/>
        <a:ext cx="2700300" cy="1620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 rot="21148778">
            <a:off x="2032569" y="1286246"/>
            <a:ext cx="6264696" cy="325600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chemeClr val="accent6">
                    <a:lumMod val="50000"/>
                  </a:schemeClr>
                </a:solidFill>
              </a:rPr>
              <a:t>Патриотическое 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воспитание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6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06180" cy="68987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3600" b="1" dirty="0"/>
              <a:t>ЦЕЛЬ: </a:t>
            </a:r>
            <a:r>
              <a:rPr lang="ru-RU" sz="3600" i="1" dirty="0"/>
              <a:t>способствовать воспитанию гуманной, социально активной, самостоятельной,   интеллектуально развитой творческой личности, обладающей чувством национальной гордости, любви к Отечеству, родному </a:t>
            </a:r>
            <a:r>
              <a:rPr lang="ru-RU" sz="3600" i="1" dirty="0" smtClean="0"/>
              <a:t>посёлку,  </a:t>
            </a:r>
            <a:r>
              <a:rPr lang="ru-RU" sz="3600" i="1" dirty="0"/>
              <a:t>своему народу.</a:t>
            </a:r>
          </a:p>
        </p:txBody>
      </p:sp>
    </p:spTree>
    <p:extLst>
      <p:ext uri="{BB962C8B-B14F-4D97-AF65-F5344CB8AC3E}">
        <p14:creationId xmlns:p14="http://schemas.microsoft.com/office/powerpoint/2010/main" val="367709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7" y="0"/>
            <a:ext cx="9778096" cy="71704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944" cy="994122"/>
          </a:xfrm>
        </p:spPr>
        <p:txBody>
          <a:bodyPr/>
          <a:lstStyle/>
          <a:p>
            <a:r>
              <a:rPr lang="ru-RU" b="1" dirty="0"/>
              <a:t>ЗАДАЧИ: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196752"/>
            <a:ext cx="72362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400" dirty="0"/>
              <a:t>Заложить основы гражданско-патриотической позиции личности;</a:t>
            </a: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400" dirty="0"/>
              <a:t>Освоение наиболее значимых российских  культурных традиций и традиций родного </a:t>
            </a:r>
            <a:r>
              <a:rPr lang="ru-RU" sz="2400" dirty="0" smtClean="0"/>
              <a:t>края;</a:t>
            </a:r>
            <a:endParaRPr lang="ru-RU" sz="2400" dirty="0"/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400" dirty="0"/>
              <a:t>Получение и расширение доступных знаний о стране и </a:t>
            </a:r>
            <a:r>
              <a:rPr lang="ru-RU" sz="2400"/>
              <a:t>родном </a:t>
            </a:r>
            <a:r>
              <a:rPr lang="ru-RU" sz="2400" smtClean="0"/>
              <a:t>крае: </a:t>
            </a:r>
            <a:r>
              <a:rPr lang="ru-RU" sz="2400" dirty="0"/>
              <a:t>его истории, культуре, географии, традициях, достопримечательностях, народных промыслах, архитектуре, выдающихся земляках, природе и т.д. </a:t>
            </a: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400" dirty="0"/>
              <a:t>Воспитание чувства гордости  за свой край;</a:t>
            </a: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400" dirty="0"/>
              <a:t>Формирование модели поведения ребенка во взаимоотношениях с другими  людьми.</a:t>
            </a:r>
          </a:p>
        </p:txBody>
      </p:sp>
    </p:spTree>
    <p:extLst>
      <p:ext uri="{BB962C8B-B14F-4D97-AF65-F5344CB8AC3E}">
        <p14:creationId xmlns:p14="http://schemas.microsoft.com/office/powerpoint/2010/main" val="259683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490856" cy="700388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В </a:t>
            </a:r>
            <a:r>
              <a:rPr lang="ru-RU" sz="3100" dirty="0"/>
              <a:t>основу реализации регионального компонента положены следующие принципы: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57959328"/>
              </p:ext>
            </p:extLst>
          </p:nvPr>
        </p:nvGraphicFramePr>
        <p:xfrm>
          <a:off x="0" y="1484783"/>
          <a:ext cx="8460432" cy="5303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5195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93" y="0"/>
            <a:ext cx="9385681" cy="70580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63621653"/>
              </p:ext>
            </p:extLst>
          </p:nvPr>
        </p:nvGraphicFramePr>
        <p:xfrm>
          <a:off x="395536" y="1397000"/>
          <a:ext cx="8640960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1811676" y="238467"/>
            <a:ext cx="5976664" cy="14184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общечеловеческие ценности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62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60760" cy="73400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/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60648"/>
            <a:ext cx="91450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Реализация содержания идет в следующих направлениях: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628800"/>
            <a:ext cx="90010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3200" dirty="0" smtClean="0"/>
              <a:t>Природно-климатические </a:t>
            </a:r>
            <a:r>
              <a:rPr lang="ru-RU" sz="3200" dirty="0"/>
              <a:t>особенности родного края</a:t>
            </a:r>
            <a:r>
              <a:rPr lang="ru-RU" sz="3200" dirty="0" smtClean="0"/>
              <a:t>.</a:t>
            </a:r>
            <a:r>
              <a:rPr lang="ru-RU" sz="3200" dirty="0"/>
              <a:t> </a:t>
            </a:r>
            <a:endParaRPr lang="ru-RU" sz="3200" dirty="0" smtClean="0"/>
          </a:p>
          <a:p>
            <a:pPr marL="742950" indent="-742950">
              <a:buAutoNum type="arabicPeriod"/>
            </a:pPr>
            <a:r>
              <a:rPr lang="ru-RU" sz="3200" dirty="0" smtClean="0"/>
              <a:t>Национально-культурные </a:t>
            </a:r>
            <a:r>
              <a:rPr lang="ru-RU" sz="3200" dirty="0"/>
              <a:t>и исторические особенности края.</a:t>
            </a:r>
          </a:p>
          <a:p>
            <a:pPr marL="742950" indent="-742950">
              <a:buAutoNum type="arabicPeriod" startAt="3"/>
            </a:pPr>
            <a:r>
              <a:rPr lang="ru-RU" sz="3200" dirty="0" smtClean="0"/>
              <a:t>Ценностно-смысловая </a:t>
            </a:r>
            <a:r>
              <a:rPr lang="ru-RU" sz="3200" dirty="0"/>
              <a:t>взаимосвязь </a:t>
            </a:r>
            <a:r>
              <a:rPr lang="ru-RU" sz="3200" dirty="0" smtClean="0"/>
              <a:t>                  поколений.</a:t>
            </a:r>
            <a:r>
              <a:rPr lang="ru-RU" sz="3200" i="1" dirty="0"/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200" i="1" dirty="0" smtClean="0"/>
              <a:t>Защитники Отечества</a:t>
            </a:r>
            <a:endParaRPr lang="ru-RU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200" i="1" dirty="0"/>
              <a:t>Ветераны и труженики </a:t>
            </a:r>
            <a:r>
              <a:rPr lang="ru-RU" sz="3200" i="1" dirty="0" smtClean="0"/>
              <a:t>посёлка</a:t>
            </a:r>
            <a:endParaRPr lang="ru-RU" sz="32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200" i="1" dirty="0"/>
              <a:t>Знаменитые люди </a:t>
            </a:r>
            <a:r>
              <a:rPr lang="ru-RU" sz="3200" i="1" dirty="0" smtClean="0"/>
              <a:t>края</a:t>
            </a:r>
            <a:endParaRPr lang="ru-RU" sz="3200" dirty="0"/>
          </a:p>
          <a:p>
            <a:r>
              <a:rPr lang="ru-RU" sz="3200" dirty="0"/>
              <a:t>4. </a:t>
            </a:r>
            <a:r>
              <a:rPr lang="ru-RU" sz="3200" dirty="0" smtClean="0"/>
              <a:t>    Символика </a:t>
            </a:r>
            <a:r>
              <a:rPr lang="ru-RU" sz="3200" dirty="0"/>
              <a:t>края.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73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96536" cy="70282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30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9926918" cy="7166332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352084"/>
              </p:ext>
            </p:extLst>
          </p:nvPr>
        </p:nvGraphicFramePr>
        <p:xfrm>
          <a:off x="-324544" y="908720"/>
          <a:ext cx="9289032" cy="594928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39232"/>
                <a:gridCol w="1052813"/>
                <a:gridCol w="1771748"/>
                <a:gridCol w="1940175"/>
                <a:gridCol w="2026471"/>
                <a:gridCol w="2158593"/>
              </a:tblGrid>
              <a:tr h="1155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 dirty="0">
                          <a:effectLst/>
                        </a:rPr>
                        <a:t>№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Тема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Младшие группы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 Средняя группа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Старшая группа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Подготовительная группа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</a:tr>
              <a:tr h="7295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Я, моя семья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Понятия «семья». Члены семьи. Место ребенка в семье (сын, дочь, брат, сестра, внук, внучка).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Понятия «семья». Члены семьи. Место ребенка в семье (сын, дочь, брат, сестра, внук, внучка). Семейные обязанности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Понятия «семья», «родной дом». Семья - группа живущих вместе родственников. Значение семьи для человека. Объяснение смысла пословиц: «Дома и стены помогают», «Мой дом - моя крепость»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 dirty="0">
                          <a:effectLst/>
                        </a:rPr>
                        <a:t>Различные уклады семейного быта. Семейные традиции. Понятие «предки». Несколько поколений составляют «род». Родословная. Генеалогическое древо.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</a:tr>
              <a:tr h="9750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Родной  посёлок,  Плесецкий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 dirty="0">
                          <a:effectLst/>
                        </a:rPr>
                        <a:t>Город, в котором я живу. Улица, на которой я живу. Улица, на которой находится детский сад.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Город, в котором я живу. Улица, на которой я живу. Улица, на которой находится детский сад. Некоторые достопримечательности города.  Современные и старинные постройки.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Понятия «Родина», «малая родина». Путешествие в прошлое родного края. Исторические памятники родного посёлка. Крестьянские и городские постройки. Храмы. Символика Архангельской области.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Культурно-историческое наследие родного посёлка. Особенности городской и сельской местности. Каменное и деревянное зодчество. Архитектура и функциональные особенности отдельных зданий. Города, районы, реки Архангельской области, их современное и древнее название.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</a:tr>
              <a:tr h="4839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Природа родного края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Растения сада, огорода, цветника, характерные для Архангельской области. Домашние и дикие животные, среда их обитания.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Растения сада, огорода, цветника, характерные для Архангельской области. Домашние и дикие животные, среда их обитания.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 dirty="0">
                          <a:effectLst/>
                        </a:rPr>
                        <a:t>Растительный и животный мир Архангельской области. Охрана природы Архангельской области. Зеленая аптека (лекарственные растения). Особенности ландшафта Архангельской области.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66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Савинский – посёлок цементников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Дома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Дома, строительство 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Савинский цементный завод. Известные люди.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Савинский цементный завод. Производство цемента.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</a:tr>
              <a:tr h="8523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Быт, традиции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 dirty="0">
                          <a:effectLst/>
                        </a:rPr>
                        <a:t>Знакомство с русской избой и домашней утварью. Произведения устного народного творчества Архангельской  области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Знакомство с русской избой и домашней утварью. Загадки о предметах быта. Знакомство с традиционными народными праздниками. Произведения устного народного творчества Архангельской  области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Функциональное предназначение предметов русского быта. Сочетание сезонного труда и развлечений - нравственная норма народной жизни. Традиционные народные праздники. Песни северного края. Чаепитие на Руси.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 dirty="0">
                          <a:effectLst/>
                        </a:rPr>
                        <a:t>Народный календарь. Традиционные обрядные праздники, особенности их празднования в Архангельской области, традиционные праздничные блюда.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</a:tr>
              <a:tr h="3611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Русский народный костюм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Знакомство с народным костюмом.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Знакомство с народным костюмом. Материал, из которого изготовлен костюм. Детали костюма.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Знакомство с историей костюма. Орнамент и его предназначение. Одежда наших предков.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Особенности народного костюма жителей севера. Женский и мужской костюмы. Современный костюм.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</a:tr>
              <a:tr h="11998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Народная игрушка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Народная игрушка 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«скатка». 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Народная игрушка 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«скатка». 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Разновидность кукол, 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характерных для 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Архангельской области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Игрушки-скатки: обрядовые, 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пасхальная кукла-крестец, кукла 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плодородия. Соломенные и 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деревянные игрушки.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Игрушки народов севера: от 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истории возникновения до наших </a:t>
                      </a:r>
                      <a:endParaRPr lang="ru-RU" sz="7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дней.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</a:tr>
              <a:tr h="4839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Народные игры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Русские народные игры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Русские народные игры, традиционные в Архангельской области.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Народные обрядовые игры. Знакомство с разными видами жеребьевок (выбором ведущего игры). Разучивание считалок, слов к играм.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Старинные и современные народные игры, традиционные в Архангельской области.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</a:tr>
              <a:tr h="3611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9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Земляки, прославившие наш край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600" dirty="0">
                          <a:effectLst/>
                        </a:rPr>
                        <a:t>Понятие «земляки».  Писатели, поэты и художники Архангельской области. Северяне - герои Великой отечественной войны. Наши современники-земляки, прославившие наш посёлок.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-108520" y="212628"/>
            <a:ext cx="936104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Примерное содержание образовательной деятельности </a:t>
            </a:r>
            <a:b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ознакомлению с Архангельской областью.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22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802</Words>
  <Application>Microsoft Office PowerPoint</Application>
  <PresentationFormat>Экран (4:3)</PresentationFormat>
  <Paragraphs>103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ЦЕЛЬ: способствовать воспитанию гуманной, социально активной, самостоятельной,   интеллектуально развитой творческой личности, обладающей чувством национальной гордости, любви к Отечеству, родному посёлку,  своему народу.</vt:lpstr>
      <vt:lpstr>ЗАДАЧИ:</vt:lpstr>
      <vt:lpstr>  В основу реализации регионального компонента положены следующие принципы: </vt:lpstr>
      <vt:lpstr>Презентация PowerPoint</vt:lpstr>
      <vt:lpstr>                            </vt:lpstr>
      <vt:lpstr>Спасибо за Внимание!!!!</vt:lpstr>
      <vt:lpstr>Примерное содержание образовательной деятельности  по ознакомлению с Архангельской областью.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Лилия</dc:creator>
  <cp:lastModifiedBy>Лилия</cp:lastModifiedBy>
  <cp:revision>10</cp:revision>
  <dcterms:created xsi:type="dcterms:W3CDTF">2015-01-19T21:41:34Z</dcterms:created>
  <dcterms:modified xsi:type="dcterms:W3CDTF">2015-01-21T10:38:19Z</dcterms:modified>
</cp:coreProperties>
</file>