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9" r:id="rId4"/>
    <p:sldId id="260" r:id="rId5"/>
    <p:sldId id="287" r:id="rId6"/>
    <p:sldId id="344" r:id="rId7"/>
    <p:sldId id="346" r:id="rId8"/>
    <p:sldId id="434" r:id="rId9"/>
    <p:sldId id="380" r:id="rId10"/>
    <p:sldId id="381" r:id="rId11"/>
    <p:sldId id="473" r:id="rId12"/>
    <p:sldId id="474" r:id="rId13"/>
    <p:sldId id="475" r:id="rId14"/>
    <p:sldId id="476" r:id="rId15"/>
    <p:sldId id="471" r:id="rId16"/>
    <p:sldId id="477" r:id="rId17"/>
    <p:sldId id="342" r:id="rId18"/>
    <p:sldId id="275" r:id="rId19"/>
    <p:sldId id="28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CCCC"/>
    <a:srgbClr val="6A9E1F"/>
    <a:srgbClr val="6F9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елена мухленова" userId="7db7f5766e5aa5fb" providerId="LiveId" clId="{6FECF390-AA9F-40A7-A7A3-3E09014BBC97}"/>
    <pc:docChg chg="undo custSel addSld delSld modSld sldOrd">
      <pc:chgData name="елена мухленова" userId="7db7f5766e5aa5fb" providerId="LiveId" clId="{6FECF390-AA9F-40A7-A7A3-3E09014BBC97}" dt="2021-05-27T00:53:56.433" v="1853" actId="20577"/>
      <pc:docMkLst>
        <pc:docMk/>
      </pc:docMkLst>
      <pc:sldChg chg="modSp mod">
        <pc:chgData name="елена мухленова" userId="7db7f5766e5aa5fb" providerId="LiveId" clId="{6FECF390-AA9F-40A7-A7A3-3E09014BBC97}" dt="2021-05-26T22:22:42.075" v="291" actId="113"/>
        <pc:sldMkLst>
          <pc:docMk/>
          <pc:sldMk cId="1055384129" sldId="257"/>
        </pc:sldMkLst>
        <pc:spChg chg="mod">
          <ac:chgData name="елена мухленова" userId="7db7f5766e5aa5fb" providerId="LiveId" clId="{6FECF390-AA9F-40A7-A7A3-3E09014BBC97}" dt="2021-05-26T22:22:42.075" v="291" actId="113"/>
          <ac:spMkLst>
            <pc:docMk/>
            <pc:sldMk cId="1055384129" sldId="257"/>
            <ac:spMk id="2" creationId="{96F36B3D-1C09-47AC-83D7-1450047FDFDE}"/>
          </ac:spMkLst>
        </pc:spChg>
      </pc:sldChg>
      <pc:sldChg chg="modSp mod">
        <pc:chgData name="елена мухленова" userId="7db7f5766e5aa5fb" providerId="LiveId" clId="{6FECF390-AA9F-40A7-A7A3-3E09014BBC97}" dt="2021-05-26T22:04:33.991" v="10" actId="20577"/>
        <pc:sldMkLst>
          <pc:docMk/>
          <pc:sldMk cId="3508900047" sldId="260"/>
        </pc:sldMkLst>
        <pc:spChg chg="mod">
          <ac:chgData name="елена мухленова" userId="7db7f5766e5aa5fb" providerId="LiveId" clId="{6FECF390-AA9F-40A7-A7A3-3E09014BBC97}" dt="2021-05-26T22:04:33.991" v="10" actId="20577"/>
          <ac:spMkLst>
            <pc:docMk/>
            <pc:sldMk cId="3508900047" sldId="260"/>
            <ac:spMk id="3" creationId="{5DCA4261-FC9B-4C18-990B-6C3DB807D5C0}"/>
          </ac:spMkLst>
        </pc:spChg>
      </pc:sldChg>
      <pc:sldChg chg="del">
        <pc:chgData name="елена мухленова" userId="7db7f5766e5aa5fb" providerId="LiveId" clId="{6FECF390-AA9F-40A7-A7A3-3E09014BBC97}" dt="2021-05-26T22:10:13.475" v="80" actId="2696"/>
        <pc:sldMkLst>
          <pc:docMk/>
          <pc:sldMk cId="2261581430" sldId="274"/>
        </pc:sldMkLst>
      </pc:sldChg>
      <pc:sldChg chg="modSp mod">
        <pc:chgData name="елена мухленова" userId="7db7f5766e5aa5fb" providerId="LiveId" clId="{6FECF390-AA9F-40A7-A7A3-3E09014BBC97}" dt="2021-05-27T00:52:46.167" v="1847" actId="20577"/>
        <pc:sldMkLst>
          <pc:docMk/>
          <pc:sldMk cId="1770373032" sldId="275"/>
        </pc:sldMkLst>
        <pc:spChg chg="mod">
          <ac:chgData name="елена мухленова" userId="7db7f5766e5aa5fb" providerId="LiveId" clId="{6FECF390-AA9F-40A7-A7A3-3E09014BBC97}" dt="2021-05-27T00:52:46.167" v="1847" actId="20577"/>
          <ac:spMkLst>
            <pc:docMk/>
            <pc:sldMk cId="1770373032" sldId="275"/>
            <ac:spMk id="3" creationId="{18924B51-B730-456E-9C8D-7594179229D9}"/>
          </ac:spMkLst>
        </pc:spChg>
      </pc:sldChg>
      <pc:sldChg chg="del">
        <pc:chgData name="елена мухленова" userId="7db7f5766e5aa5fb" providerId="LiveId" clId="{6FECF390-AA9F-40A7-A7A3-3E09014BBC97}" dt="2021-05-26T22:10:16.038" v="81" actId="2696"/>
        <pc:sldMkLst>
          <pc:docMk/>
          <pc:sldMk cId="3347032174" sldId="276"/>
        </pc:sldMkLst>
      </pc:sldChg>
      <pc:sldChg chg="del">
        <pc:chgData name="елена мухленова" userId="7db7f5766e5aa5fb" providerId="LiveId" clId="{6FECF390-AA9F-40A7-A7A3-3E09014BBC97}" dt="2021-05-26T22:10:22.256" v="82" actId="2696"/>
        <pc:sldMkLst>
          <pc:docMk/>
          <pc:sldMk cId="1394805716" sldId="279"/>
        </pc:sldMkLst>
      </pc:sldChg>
      <pc:sldChg chg="modSp del mod">
        <pc:chgData name="елена мухленова" userId="7db7f5766e5aa5fb" providerId="LiveId" clId="{6FECF390-AA9F-40A7-A7A3-3E09014BBC97}" dt="2021-05-27T00:53:16.480" v="1848" actId="2696"/>
        <pc:sldMkLst>
          <pc:docMk/>
          <pc:sldMk cId="4210523339" sldId="282"/>
        </pc:sldMkLst>
        <pc:spChg chg="mod">
          <ac:chgData name="елена мухленова" userId="7db7f5766e5aa5fb" providerId="LiveId" clId="{6FECF390-AA9F-40A7-A7A3-3E09014BBC97}" dt="2021-05-26T22:09:59.194" v="79" actId="27636"/>
          <ac:spMkLst>
            <pc:docMk/>
            <pc:sldMk cId="4210523339" sldId="282"/>
            <ac:spMk id="3" creationId="{93B48F74-70DA-4565-8FD5-AEB6FE6F49AF}"/>
          </ac:spMkLst>
        </pc:spChg>
      </pc:sldChg>
      <pc:sldChg chg="modSp mod">
        <pc:chgData name="елена мухленова" userId="7db7f5766e5aa5fb" providerId="LiveId" clId="{6FECF390-AA9F-40A7-A7A3-3E09014BBC97}" dt="2021-05-27T00:53:56.433" v="1853" actId="20577"/>
        <pc:sldMkLst>
          <pc:docMk/>
          <pc:sldMk cId="3784721910" sldId="283"/>
        </pc:sldMkLst>
        <pc:spChg chg="mod">
          <ac:chgData name="елена мухленова" userId="7db7f5766e5aa5fb" providerId="LiveId" clId="{6FECF390-AA9F-40A7-A7A3-3E09014BBC97}" dt="2021-05-27T00:53:56.433" v="1853" actId="20577"/>
          <ac:spMkLst>
            <pc:docMk/>
            <pc:sldMk cId="3784721910" sldId="283"/>
            <ac:spMk id="3" creationId="{1FFD9881-8253-47E5-A81E-7BD154115FCA}"/>
          </ac:spMkLst>
        </pc:spChg>
      </pc:sldChg>
      <pc:sldChg chg="del">
        <pc:chgData name="елена мухленова" userId="7db7f5766e5aa5fb" providerId="LiveId" clId="{6FECF390-AA9F-40A7-A7A3-3E09014BBC97}" dt="2021-05-26T22:11:07.147" v="83" actId="2696"/>
        <pc:sldMkLst>
          <pc:docMk/>
          <pc:sldMk cId="0" sldId="284"/>
        </pc:sldMkLst>
      </pc:sldChg>
      <pc:sldChg chg="modSp mod">
        <pc:chgData name="елена мухленова" userId="7db7f5766e5aa5fb" providerId="LiveId" clId="{6FECF390-AA9F-40A7-A7A3-3E09014BBC97}" dt="2021-05-26T22:23:10.997" v="292" actId="207"/>
        <pc:sldMkLst>
          <pc:docMk/>
          <pc:sldMk cId="0" sldId="287"/>
        </pc:sldMkLst>
        <pc:spChg chg="mod">
          <ac:chgData name="елена мухленова" userId="7db7f5766e5aa5fb" providerId="LiveId" clId="{6FECF390-AA9F-40A7-A7A3-3E09014BBC97}" dt="2021-05-26T22:23:10.997" v="292" actId="207"/>
          <ac:spMkLst>
            <pc:docMk/>
            <pc:sldMk cId="0" sldId="287"/>
            <ac:spMk id="54274" creationId="{45C709A5-06A6-4EA0-9077-81B980E4D67E}"/>
          </ac:spMkLst>
        </pc:spChg>
      </pc:sldChg>
      <pc:sldChg chg="modSp del mod ord">
        <pc:chgData name="елена мухленова" userId="7db7f5766e5aa5fb" providerId="LiveId" clId="{6FECF390-AA9F-40A7-A7A3-3E09014BBC97}" dt="2021-05-27T00:42:53.449" v="1752" actId="2696"/>
        <pc:sldMkLst>
          <pc:docMk/>
          <pc:sldMk cId="0" sldId="339"/>
        </pc:sldMkLst>
        <pc:spChg chg="mod">
          <ac:chgData name="елена мухленова" userId="7db7f5766e5aa5fb" providerId="LiveId" clId="{6FECF390-AA9F-40A7-A7A3-3E09014BBC97}" dt="2021-05-26T22:27:42.372" v="321" actId="207"/>
          <ac:spMkLst>
            <pc:docMk/>
            <pc:sldMk cId="0" sldId="339"/>
            <ac:spMk id="83970" creationId="{B8AA0317-9741-42C4-9EB8-A5B84AFBE5A2}"/>
          </ac:spMkLst>
        </pc:spChg>
        <pc:spChg chg="mod">
          <ac:chgData name="елена мухленова" userId="7db7f5766e5aa5fb" providerId="LiveId" clId="{6FECF390-AA9F-40A7-A7A3-3E09014BBC97}" dt="2021-05-26T22:27:17.325" v="317" actId="207"/>
          <ac:spMkLst>
            <pc:docMk/>
            <pc:sldMk cId="0" sldId="339"/>
            <ac:spMk id="83972" creationId="{34E1ACA3-FBB1-4CCF-805E-718E82DECAEB}"/>
          </ac:spMkLst>
        </pc:spChg>
        <pc:spChg chg="mod">
          <ac:chgData name="елена мухленова" userId="7db7f5766e5aa5fb" providerId="LiveId" clId="{6FECF390-AA9F-40A7-A7A3-3E09014BBC97}" dt="2021-05-26T22:27:24.341" v="319" actId="207"/>
          <ac:spMkLst>
            <pc:docMk/>
            <pc:sldMk cId="0" sldId="339"/>
            <ac:spMk id="83973" creationId="{57556E71-4421-4CCE-AC79-5DA422D5E3BF}"/>
          </ac:spMkLst>
        </pc:spChg>
        <pc:spChg chg="mod">
          <ac:chgData name="елена мухленова" userId="7db7f5766e5aa5fb" providerId="LiveId" clId="{6FECF390-AA9F-40A7-A7A3-3E09014BBC97}" dt="2021-05-26T22:27:20.310" v="318" actId="207"/>
          <ac:spMkLst>
            <pc:docMk/>
            <pc:sldMk cId="0" sldId="339"/>
            <ac:spMk id="83974" creationId="{42B0F67F-4EF0-4A6B-A195-75F573AEBBF8}"/>
          </ac:spMkLst>
        </pc:spChg>
        <pc:spChg chg="mod">
          <ac:chgData name="елена мухленова" userId="7db7f5766e5aa5fb" providerId="LiveId" clId="{6FECF390-AA9F-40A7-A7A3-3E09014BBC97}" dt="2021-05-26T22:27:28.482" v="320" actId="207"/>
          <ac:spMkLst>
            <pc:docMk/>
            <pc:sldMk cId="0" sldId="339"/>
            <ac:spMk id="83975" creationId="{2F12BD1E-800D-4627-91F3-E9FF31702588}"/>
          </ac:spMkLst>
        </pc:spChg>
      </pc:sldChg>
      <pc:sldChg chg="modSp del mod ord">
        <pc:chgData name="елена мухленова" userId="7db7f5766e5aa5fb" providerId="LiveId" clId="{6FECF390-AA9F-40A7-A7A3-3E09014BBC97}" dt="2021-05-27T00:42:56.292" v="1753" actId="2696"/>
        <pc:sldMkLst>
          <pc:docMk/>
          <pc:sldMk cId="0" sldId="340"/>
        </pc:sldMkLst>
        <pc:spChg chg="mod">
          <ac:chgData name="елена мухленова" userId="7db7f5766e5aa5fb" providerId="LiveId" clId="{6FECF390-AA9F-40A7-A7A3-3E09014BBC97}" dt="2021-05-26T22:26:23.435" v="310" actId="207"/>
          <ac:spMkLst>
            <pc:docMk/>
            <pc:sldMk cId="0" sldId="340"/>
            <ac:spMk id="84994" creationId="{24B45C90-454D-4984-B8DE-69D7A039A14D}"/>
          </ac:spMkLst>
        </pc:spChg>
        <pc:spChg chg="mod">
          <ac:chgData name="елена мухленова" userId="7db7f5766e5aa5fb" providerId="LiveId" clId="{6FECF390-AA9F-40A7-A7A3-3E09014BBC97}" dt="2021-05-26T22:26:55.654" v="313" actId="207"/>
          <ac:spMkLst>
            <pc:docMk/>
            <pc:sldMk cId="0" sldId="340"/>
            <ac:spMk id="84996" creationId="{D6E0A670-2B76-45B8-AA2C-E792203624E7}"/>
          </ac:spMkLst>
        </pc:spChg>
        <pc:spChg chg="mod">
          <ac:chgData name="елена мухленова" userId="7db7f5766e5aa5fb" providerId="LiveId" clId="{6FECF390-AA9F-40A7-A7A3-3E09014BBC97}" dt="2021-05-26T22:26:59.794" v="314" actId="207"/>
          <ac:spMkLst>
            <pc:docMk/>
            <pc:sldMk cId="0" sldId="340"/>
            <ac:spMk id="84997" creationId="{C3B0B6F5-1DA5-489A-A290-364F593B8CEA}"/>
          </ac:spMkLst>
        </pc:spChg>
        <pc:spChg chg="mod">
          <ac:chgData name="елена мухленова" userId="7db7f5766e5aa5fb" providerId="LiveId" clId="{6FECF390-AA9F-40A7-A7A3-3E09014BBC97}" dt="2021-05-26T22:26:49.310" v="312" actId="207"/>
          <ac:spMkLst>
            <pc:docMk/>
            <pc:sldMk cId="0" sldId="340"/>
            <ac:spMk id="84998" creationId="{E85DDC0F-D311-4A92-93AB-0286410DD10D}"/>
          </ac:spMkLst>
        </pc:spChg>
        <pc:spChg chg="mod">
          <ac:chgData name="елена мухленова" userId="7db7f5766e5aa5fb" providerId="LiveId" clId="{6FECF390-AA9F-40A7-A7A3-3E09014BBC97}" dt="2021-05-26T22:27:03.357" v="315" actId="207"/>
          <ac:spMkLst>
            <pc:docMk/>
            <pc:sldMk cId="0" sldId="340"/>
            <ac:spMk id="84999" creationId="{A0393AC1-0C45-4EFB-B903-E81884A23CDA}"/>
          </ac:spMkLst>
        </pc:spChg>
      </pc:sldChg>
      <pc:sldChg chg="modSp del mod ord">
        <pc:chgData name="елена мухленова" userId="7db7f5766e5aa5fb" providerId="LiveId" clId="{6FECF390-AA9F-40A7-A7A3-3E09014BBC97}" dt="2021-05-27T00:42:51.152" v="1751" actId="2696"/>
        <pc:sldMkLst>
          <pc:docMk/>
          <pc:sldMk cId="0" sldId="341"/>
        </pc:sldMkLst>
        <pc:spChg chg="mod">
          <ac:chgData name="елена мухленова" userId="7db7f5766e5aa5fb" providerId="LiveId" clId="{6FECF390-AA9F-40A7-A7A3-3E09014BBC97}" dt="2021-05-26T22:25:08.685" v="302" actId="207"/>
          <ac:spMkLst>
            <pc:docMk/>
            <pc:sldMk cId="0" sldId="341"/>
            <ac:spMk id="86018" creationId="{2148B947-B514-4042-AEAF-665CC799EA3A}"/>
          </ac:spMkLst>
        </pc:spChg>
        <pc:spChg chg="mod">
          <ac:chgData name="елена мухленова" userId="7db7f5766e5aa5fb" providerId="LiveId" clId="{6FECF390-AA9F-40A7-A7A3-3E09014BBC97}" dt="2021-05-26T22:25:38.685" v="306" actId="14100"/>
          <ac:spMkLst>
            <pc:docMk/>
            <pc:sldMk cId="0" sldId="341"/>
            <ac:spMk id="86020" creationId="{9C0DC26E-8C92-41BA-A1A3-3A9D06A17CBB}"/>
          </ac:spMkLst>
        </pc:spChg>
        <pc:spChg chg="mod">
          <ac:chgData name="елена мухленова" userId="7db7f5766e5aa5fb" providerId="LiveId" clId="{6FECF390-AA9F-40A7-A7A3-3E09014BBC97}" dt="2021-05-26T22:26:01.872" v="309" actId="207"/>
          <ac:spMkLst>
            <pc:docMk/>
            <pc:sldMk cId="0" sldId="341"/>
            <ac:spMk id="86021" creationId="{2DD6A892-45DD-4078-9320-28E826B5CE67}"/>
          </ac:spMkLst>
        </pc:spChg>
        <pc:spChg chg="mod">
          <ac:chgData name="елена мухленова" userId="7db7f5766e5aa5fb" providerId="LiveId" clId="{6FECF390-AA9F-40A7-A7A3-3E09014BBC97}" dt="2021-05-26T22:25:33.200" v="305" actId="14100"/>
          <ac:spMkLst>
            <pc:docMk/>
            <pc:sldMk cId="0" sldId="341"/>
            <ac:spMk id="86022" creationId="{CC27AE85-9F12-475D-94EB-6A449EEBD2EF}"/>
          </ac:spMkLst>
        </pc:spChg>
        <pc:spChg chg="mod">
          <ac:chgData name="елена мухленова" userId="7db7f5766e5aa5fb" providerId="LiveId" clId="{6FECF390-AA9F-40A7-A7A3-3E09014BBC97}" dt="2021-05-26T22:25:55.747" v="308" actId="207"/>
          <ac:spMkLst>
            <pc:docMk/>
            <pc:sldMk cId="0" sldId="341"/>
            <ac:spMk id="86023" creationId="{12945056-9401-43A4-AD97-A7D27A32E8E0}"/>
          </ac:spMkLst>
        </pc:spChg>
      </pc:sldChg>
      <pc:sldChg chg="modSp mod">
        <pc:chgData name="елена мухленова" userId="7db7f5766e5aa5fb" providerId="LiveId" clId="{6FECF390-AA9F-40A7-A7A3-3E09014BBC97}" dt="2021-05-27T00:41:18.636" v="1750" actId="20577"/>
        <pc:sldMkLst>
          <pc:docMk/>
          <pc:sldMk cId="1491227788" sldId="342"/>
        </pc:sldMkLst>
        <pc:spChg chg="mod">
          <ac:chgData name="елена мухленова" userId="7db7f5766e5aa5fb" providerId="LiveId" clId="{6FECF390-AA9F-40A7-A7A3-3E09014BBC97}" dt="2021-05-27T00:41:18.636" v="1750" actId="20577"/>
          <ac:spMkLst>
            <pc:docMk/>
            <pc:sldMk cId="1491227788" sldId="342"/>
            <ac:spMk id="3" creationId="{2B862764-0E0D-4A65-B9A4-D85F63D36784}"/>
          </ac:spMkLst>
        </pc:spChg>
      </pc:sldChg>
      <pc:sldChg chg="add del">
        <pc:chgData name="елена мухленова" userId="7db7f5766e5aa5fb" providerId="LiveId" clId="{6FECF390-AA9F-40A7-A7A3-3E09014BBC97}" dt="2021-05-27T00:40:40.449" v="1703" actId="2696"/>
        <pc:sldMkLst>
          <pc:docMk/>
          <pc:sldMk cId="3071067141" sldId="343"/>
        </pc:sldMkLst>
      </pc:sldChg>
      <pc:sldChg chg="modSp mod ord">
        <pc:chgData name="елена мухленова" userId="7db7f5766e5aa5fb" providerId="LiveId" clId="{6FECF390-AA9F-40A7-A7A3-3E09014BBC97}" dt="2021-05-26T22:24:59.716" v="301"/>
        <pc:sldMkLst>
          <pc:docMk/>
          <pc:sldMk cId="0" sldId="344"/>
        </pc:sldMkLst>
        <pc:spChg chg="mod">
          <ac:chgData name="елена мухленова" userId="7db7f5766e5aa5fb" providerId="LiveId" clId="{6FECF390-AA9F-40A7-A7A3-3E09014BBC97}" dt="2021-05-26T22:23:58.560" v="295" actId="207"/>
          <ac:spMkLst>
            <pc:docMk/>
            <pc:sldMk cId="0" sldId="344"/>
            <ac:spMk id="14338" creationId="{7AB27E9E-D582-4DFD-960C-745D85A3C242}"/>
          </ac:spMkLst>
        </pc:spChg>
        <pc:spChg chg="mod">
          <ac:chgData name="елена мухленова" userId="7db7f5766e5aa5fb" providerId="LiveId" clId="{6FECF390-AA9F-40A7-A7A3-3E09014BBC97}" dt="2021-05-26T22:23:34.529" v="293" actId="207"/>
          <ac:spMkLst>
            <pc:docMk/>
            <pc:sldMk cId="0" sldId="344"/>
            <ac:spMk id="14340" creationId="{50628056-7CE8-4826-929C-55201430DF09}"/>
          </ac:spMkLst>
        </pc:spChg>
      </pc:sldChg>
      <pc:sldChg chg="modSp mod ord">
        <pc:chgData name="елена мухленова" userId="7db7f5766e5aa5fb" providerId="LiveId" clId="{6FECF390-AA9F-40A7-A7A3-3E09014BBC97}" dt="2021-05-26T22:24:50.138" v="299"/>
        <pc:sldMkLst>
          <pc:docMk/>
          <pc:sldMk cId="0" sldId="346"/>
        </pc:sldMkLst>
        <pc:spChg chg="mod">
          <ac:chgData name="елена мухленова" userId="7db7f5766e5aa5fb" providerId="LiveId" clId="{6FECF390-AA9F-40A7-A7A3-3E09014BBC97}" dt="2021-05-26T22:24:30.872" v="297" actId="207"/>
          <ac:spMkLst>
            <pc:docMk/>
            <pc:sldMk cId="0" sldId="346"/>
            <ac:spMk id="15362" creationId="{C231863F-98E8-4C0A-9099-B485B5435C18}"/>
          </ac:spMkLst>
        </pc:spChg>
      </pc:sldChg>
      <pc:sldChg chg="del">
        <pc:chgData name="елена мухленова" userId="7db7f5766e5aa5fb" providerId="LiveId" clId="{6FECF390-AA9F-40A7-A7A3-3E09014BBC97}" dt="2021-05-26T22:11:12.631" v="84" actId="2696"/>
        <pc:sldMkLst>
          <pc:docMk/>
          <pc:sldMk cId="0" sldId="350"/>
        </pc:sldMkLst>
      </pc:sldChg>
      <pc:sldChg chg="del">
        <pc:chgData name="елена мухленова" userId="7db7f5766e5aa5fb" providerId="LiveId" clId="{6FECF390-AA9F-40A7-A7A3-3E09014BBC97}" dt="2021-05-26T22:11:15.881" v="85" actId="2696"/>
        <pc:sldMkLst>
          <pc:docMk/>
          <pc:sldMk cId="0" sldId="367"/>
        </pc:sldMkLst>
      </pc:sldChg>
      <pc:sldChg chg="modSp mod">
        <pc:chgData name="елена мухленова" userId="7db7f5766e5aa5fb" providerId="LiveId" clId="{6FECF390-AA9F-40A7-A7A3-3E09014BBC97}" dt="2021-05-27T00:28:45.136" v="1185" actId="14100"/>
        <pc:sldMkLst>
          <pc:docMk/>
          <pc:sldMk cId="1457891110" sldId="380"/>
        </pc:sldMkLst>
        <pc:spChg chg="mod">
          <ac:chgData name="елена мухленова" userId="7db7f5766e5aa5fb" providerId="LiveId" clId="{6FECF390-AA9F-40A7-A7A3-3E09014BBC97}" dt="2021-05-26T23:14:41.791" v="421" actId="6549"/>
          <ac:spMkLst>
            <pc:docMk/>
            <pc:sldMk cId="1457891110" sldId="380"/>
            <ac:spMk id="3" creationId="{00000000-0000-0000-0000-000000000000}"/>
          </ac:spMkLst>
        </pc:spChg>
        <pc:graphicFrameChg chg="mod">
          <ac:chgData name="елена мухленова" userId="7db7f5766e5aa5fb" providerId="LiveId" clId="{6FECF390-AA9F-40A7-A7A3-3E09014BBC97}" dt="2021-05-27T00:28:45.136" v="1185" actId="14100"/>
          <ac:graphicFrameMkLst>
            <pc:docMk/>
            <pc:sldMk cId="1457891110" sldId="380"/>
            <ac:graphicFrameMk id="4" creationId="{00000000-0000-0000-0000-000000000000}"/>
          </ac:graphicFrameMkLst>
        </pc:graphicFrameChg>
      </pc:sldChg>
      <pc:sldChg chg="addSp delSp modSp mod">
        <pc:chgData name="елена мухленова" userId="7db7f5766e5aa5fb" providerId="LiveId" clId="{6FECF390-AA9F-40A7-A7A3-3E09014BBC97}" dt="2021-05-27T00:28:38.370" v="1184" actId="14100"/>
        <pc:sldMkLst>
          <pc:docMk/>
          <pc:sldMk cId="84588196" sldId="381"/>
        </pc:sldMkLst>
        <pc:spChg chg="mod">
          <ac:chgData name="елена мухленова" userId="7db7f5766e5aa5fb" providerId="LiveId" clId="{6FECF390-AA9F-40A7-A7A3-3E09014BBC97}" dt="2021-05-26T23:15:05.057" v="452" actId="20577"/>
          <ac:spMkLst>
            <pc:docMk/>
            <pc:sldMk cId="84588196" sldId="381"/>
            <ac:spMk id="2" creationId="{00000000-0000-0000-0000-000000000000}"/>
          </ac:spMkLst>
        </pc:spChg>
        <pc:spChg chg="add del">
          <ac:chgData name="елена мухленова" userId="7db7f5766e5aa5fb" providerId="LiveId" clId="{6FECF390-AA9F-40A7-A7A3-3E09014BBC97}" dt="2021-05-26T23:10:11.700" v="364" actId="22"/>
          <ac:spMkLst>
            <pc:docMk/>
            <pc:sldMk cId="84588196" sldId="381"/>
            <ac:spMk id="5" creationId="{3A70D44E-A7A3-4EC0-934B-8E0A44040E39}"/>
          </ac:spMkLst>
        </pc:spChg>
        <pc:graphicFrameChg chg="mod">
          <ac:chgData name="елена мухленова" userId="7db7f5766e5aa5fb" providerId="LiveId" clId="{6FECF390-AA9F-40A7-A7A3-3E09014BBC97}" dt="2021-05-27T00:28:38.370" v="1184" actId="14100"/>
          <ac:graphicFrameMkLst>
            <pc:docMk/>
            <pc:sldMk cId="84588196" sldId="381"/>
            <ac:graphicFrameMk id="4" creationId="{00000000-0000-0000-0000-000000000000}"/>
          </ac:graphicFrameMkLst>
        </pc:graphicFrameChg>
      </pc:sldChg>
      <pc:sldChg chg="del">
        <pc:chgData name="елена мухленова" userId="7db7f5766e5aa5fb" providerId="LiveId" clId="{6FECF390-AA9F-40A7-A7A3-3E09014BBC97}" dt="2021-05-27T00:08:16.249" v="768" actId="2696"/>
        <pc:sldMkLst>
          <pc:docMk/>
          <pc:sldMk cId="2508578089" sldId="382"/>
        </pc:sldMkLst>
      </pc:sldChg>
      <pc:sldChg chg="modSp mod">
        <pc:chgData name="елена мухленова" userId="7db7f5766e5aa5fb" providerId="LiveId" clId="{6FECF390-AA9F-40A7-A7A3-3E09014BBC97}" dt="2021-05-27T00:49:41.824" v="1794" actId="21"/>
        <pc:sldMkLst>
          <pc:docMk/>
          <pc:sldMk cId="2228189238" sldId="434"/>
        </pc:sldMkLst>
        <pc:spChg chg="mod">
          <ac:chgData name="елена мухленова" userId="7db7f5766e5aa5fb" providerId="LiveId" clId="{6FECF390-AA9F-40A7-A7A3-3E09014BBC97}" dt="2021-05-27T00:49:41.824" v="1794" actId="21"/>
          <ac:spMkLst>
            <pc:docMk/>
            <pc:sldMk cId="2228189238" sldId="434"/>
            <ac:spMk id="2" creationId="{00000000-0000-0000-0000-000000000000}"/>
          </ac:spMkLst>
        </pc:spChg>
      </pc:sldChg>
      <pc:sldChg chg="modSp del mod">
        <pc:chgData name="елена мухленова" userId="7db7f5766e5aa5fb" providerId="LiveId" clId="{6FECF390-AA9F-40A7-A7A3-3E09014BBC97}" dt="2021-05-27T00:08:20.874" v="769" actId="2696"/>
        <pc:sldMkLst>
          <pc:docMk/>
          <pc:sldMk cId="456855523" sldId="460"/>
        </pc:sldMkLst>
        <pc:spChg chg="mod">
          <ac:chgData name="елена мухленова" userId="7db7f5766e5aa5fb" providerId="LiveId" clId="{6FECF390-AA9F-40A7-A7A3-3E09014BBC97}" dt="2021-05-26T23:15:39.620" v="454" actId="6549"/>
          <ac:spMkLst>
            <pc:docMk/>
            <pc:sldMk cId="456855523" sldId="460"/>
            <ac:spMk id="3" creationId="{00000000-0000-0000-0000-000000000000}"/>
          </ac:spMkLst>
        </pc:spChg>
      </pc:sldChg>
      <pc:sldChg chg="del">
        <pc:chgData name="елена мухленова" userId="7db7f5766e5aa5fb" providerId="LiveId" clId="{6FECF390-AA9F-40A7-A7A3-3E09014BBC97}" dt="2021-05-27T00:08:29.608" v="771" actId="2696"/>
        <pc:sldMkLst>
          <pc:docMk/>
          <pc:sldMk cId="282879924" sldId="468"/>
        </pc:sldMkLst>
      </pc:sldChg>
      <pc:sldChg chg="del">
        <pc:chgData name="елена мухленова" userId="7db7f5766e5aa5fb" providerId="LiveId" clId="{6FECF390-AA9F-40A7-A7A3-3E09014BBC97}" dt="2021-05-27T00:08:24.608" v="770" actId="2696"/>
        <pc:sldMkLst>
          <pc:docMk/>
          <pc:sldMk cId="3683413110" sldId="469"/>
        </pc:sldMkLst>
      </pc:sldChg>
      <pc:sldChg chg="addSp modSp new del mod">
        <pc:chgData name="елена мухленова" userId="7db7f5766e5aa5fb" providerId="LiveId" clId="{6FECF390-AA9F-40A7-A7A3-3E09014BBC97}" dt="2021-05-27T00:52:14.839" v="1832" actId="2696"/>
        <pc:sldMkLst>
          <pc:docMk/>
          <pc:sldMk cId="1924695182" sldId="470"/>
        </pc:sldMkLst>
        <pc:spChg chg="add mod">
          <ac:chgData name="елена мухленова" userId="7db7f5766e5aa5fb" providerId="LiveId" clId="{6FECF390-AA9F-40A7-A7A3-3E09014BBC97}" dt="2021-05-27T00:43:04.339" v="1754" actId="20577"/>
          <ac:spMkLst>
            <pc:docMk/>
            <pc:sldMk cId="1924695182" sldId="470"/>
            <ac:spMk id="3" creationId="{5F5783D0-57A3-4526-88B7-90FEDE4D2796}"/>
          </ac:spMkLst>
        </pc:spChg>
      </pc:sldChg>
      <pc:sldChg chg="addSp delSp modSp new mod">
        <pc:chgData name="елена мухленова" userId="7db7f5766e5aa5fb" providerId="LiveId" clId="{6FECF390-AA9F-40A7-A7A3-3E09014BBC97}" dt="2021-05-27T00:49:55.324" v="1796" actId="22"/>
        <pc:sldMkLst>
          <pc:docMk/>
          <pc:sldMk cId="3084595482" sldId="471"/>
        </pc:sldMkLst>
        <pc:spChg chg="add del">
          <ac:chgData name="елена мухленова" userId="7db7f5766e5aa5fb" providerId="LiveId" clId="{6FECF390-AA9F-40A7-A7A3-3E09014BBC97}" dt="2021-05-27T00:49:55.324" v="1796" actId="22"/>
          <ac:spMkLst>
            <pc:docMk/>
            <pc:sldMk cId="3084595482" sldId="471"/>
            <ac:spMk id="6" creationId="{B6722771-2CA8-4D4C-9350-CB7712B4C7F0}"/>
          </ac:spMkLst>
        </pc:spChg>
        <pc:graphicFrameChg chg="add mod">
          <ac:chgData name="елена мухленова" userId="7db7f5766e5aa5fb" providerId="LiveId" clId="{6FECF390-AA9F-40A7-A7A3-3E09014BBC97}" dt="2021-05-27T00:28:03.839" v="1179" actId="14100"/>
          <ac:graphicFrameMkLst>
            <pc:docMk/>
            <pc:sldMk cId="3084595482" sldId="471"/>
            <ac:graphicFrameMk id="4" creationId="{76A0F6E7-DC5F-465C-87C5-5344E0987BCD}"/>
          </ac:graphicFrameMkLst>
        </pc:graphicFrameChg>
      </pc:sldChg>
      <pc:sldChg chg="addSp modSp new del mod">
        <pc:chgData name="елена мухленова" userId="7db7f5766e5aa5fb" providerId="LiveId" clId="{6FECF390-AA9F-40A7-A7A3-3E09014BBC97}" dt="2021-05-26T23:32:49.475" v="536" actId="47"/>
        <pc:sldMkLst>
          <pc:docMk/>
          <pc:sldMk cId="3358531402" sldId="472"/>
        </pc:sldMkLst>
        <pc:spChg chg="add mod">
          <ac:chgData name="елена мухленова" userId="7db7f5766e5aa5fb" providerId="LiveId" clId="{6FECF390-AA9F-40A7-A7A3-3E09014BBC97}" dt="2021-05-26T23:28:02.845" v="525" actId="6549"/>
          <ac:spMkLst>
            <pc:docMk/>
            <pc:sldMk cId="3358531402" sldId="472"/>
            <ac:spMk id="3" creationId="{B6993BA0-7034-4AB9-A542-30D0F7FE80FB}"/>
          </ac:spMkLst>
        </pc:spChg>
      </pc:sldChg>
      <pc:sldChg chg="addSp delSp modSp new del mod">
        <pc:chgData name="елена мухленова" userId="7db7f5766e5aa5fb" providerId="LiveId" clId="{6FECF390-AA9F-40A7-A7A3-3E09014BBC97}" dt="2021-05-26T23:09:43.450" v="360" actId="680"/>
        <pc:sldMkLst>
          <pc:docMk/>
          <pc:sldMk cId="2843611902" sldId="473"/>
        </pc:sldMkLst>
        <pc:graphicFrameChg chg="add del mod">
          <ac:chgData name="елена мухленова" userId="7db7f5766e5aa5fb" providerId="LiveId" clId="{6FECF390-AA9F-40A7-A7A3-3E09014BBC97}" dt="2021-05-26T23:09:39.732" v="359" actId="1957"/>
          <ac:graphicFrameMkLst>
            <pc:docMk/>
            <pc:sldMk cId="2843611902" sldId="473"/>
            <ac:graphicFrameMk id="4" creationId="{896769A7-95B2-4A80-8CAB-F241B753A924}"/>
          </ac:graphicFrameMkLst>
        </pc:graphicFrameChg>
      </pc:sldChg>
      <pc:sldChg chg="addSp modSp new mod">
        <pc:chgData name="елена мухленова" userId="7db7f5766e5aa5fb" providerId="LiveId" clId="{6FECF390-AA9F-40A7-A7A3-3E09014BBC97}" dt="2021-05-27T00:28:31.058" v="1183" actId="14100"/>
        <pc:sldMkLst>
          <pc:docMk/>
          <pc:sldMk cId="3692809499" sldId="473"/>
        </pc:sldMkLst>
        <pc:graphicFrameChg chg="add mod">
          <ac:chgData name="елена мухленова" userId="7db7f5766e5aa5fb" providerId="LiveId" clId="{6FECF390-AA9F-40A7-A7A3-3E09014BBC97}" dt="2021-05-27T00:28:31.058" v="1183" actId="14100"/>
          <ac:graphicFrameMkLst>
            <pc:docMk/>
            <pc:sldMk cId="3692809499" sldId="473"/>
            <ac:graphicFrameMk id="4" creationId="{911A81A7-18CF-495D-A873-B9436FBA9C76}"/>
          </ac:graphicFrameMkLst>
        </pc:graphicFrameChg>
      </pc:sldChg>
      <pc:sldChg chg="addSp modSp new mod">
        <pc:chgData name="елена мухленова" userId="7db7f5766e5aa5fb" providerId="LiveId" clId="{6FECF390-AA9F-40A7-A7A3-3E09014BBC97}" dt="2021-05-27T00:28:25.011" v="1182" actId="14100"/>
        <pc:sldMkLst>
          <pc:docMk/>
          <pc:sldMk cId="1245348084" sldId="474"/>
        </pc:sldMkLst>
        <pc:graphicFrameChg chg="add mod">
          <ac:chgData name="елена мухленова" userId="7db7f5766e5aa5fb" providerId="LiveId" clId="{6FECF390-AA9F-40A7-A7A3-3E09014BBC97}" dt="2021-05-26T23:31:42.756" v="532" actId="1076"/>
          <ac:graphicFrameMkLst>
            <pc:docMk/>
            <pc:sldMk cId="1245348084" sldId="474"/>
            <ac:graphicFrameMk id="4" creationId="{197770CB-3456-49FF-B6D2-530B36402C67}"/>
          </ac:graphicFrameMkLst>
        </pc:graphicFrameChg>
        <pc:graphicFrameChg chg="add mod">
          <ac:chgData name="елена мухленова" userId="7db7f5766e5aa5fb" providerId="LiveId" clId="{6FECF390-AA9F-40A7-A7A3-3E09014BBC97}" dt="2021-05-27T00:28:25.011" v="1182" actId="14100"/>
          <ac:graphicFrameMkLst>
            <pc:docMk/>
            <pc:sldMk cId="1245348084" sldId="474"/>
            <ac:graphicFrameMk id="7" creationId="{1BFC4C3B-9A42-494B-B075-376C682C880B}"/>
          </ac:graphicFrameMkLst>
        </pc:graphicFrameChg>
      </pc:sldChg>
      <pc:sldChg chg="addSp modSp new mod">
        <pc:chgData name="елена мухленова" userId="7db7f5766e5aa5fb" providerId="LiveId" clId="{6FECF390-AA9F-40A7-A7A3-3E09014BBC97}" dt="2021-05-27T00:28:17.417" v="1181" actId="14100"/>
        <pc:sldMkLst>
          <pc:docMk/>
          <pc:sldMk cId="3307261863" sldId="475"/>
        </pc:sldMkLst>
        <pc:graphicFrameChg chg="add mod">
          <ac:chgData name="елена мухленова" userId="7db7f5766e5aa5fb" providerId="LiveId" clId="{6FECF390-AA9F-40A7-A7A3-3E09014BBC97}" dt="2021-05-27T00:28:17.417" v="1181" actId="14100"/>
          <ac:graphicFrameMkLst>
            <pc:docMk/>
            <pc:sldMk cId="3307261863" sldId="475"/>
            <ac:graphicFrameMk id="4" creationId="{D946ADB8-56D8-4101-8068-D7818CECD131}"/>
          </ac:graphicFrameMkLst>
        </pc:graphicFrameChg>
      </pc:sldChg>
      <pc:sldChg chg="addSp delSp modSp new mod">
        <pc:chgData name="елена мухленова" userId="7db7f5766e5aa5fb" providerId="LiveId" clId="{6FECF390-AA9F-40A7-A7A3-3E09014BBC97}" dt="2021-05-27T00:27:37.605" v="1177"/>
        <pc:sldMkLst>
          <pc:docMk/>
          <pc:sldMk cId="1561001006" sldId="476"/>
        </pc:sldMkLst>
        <pc:graphicFrameChg chg="add del mod">
          <ac:chgData name="елена мухленова" userId="7db7f5766e5aa5fb" providerId="LiveId" clId="{6FECF390-AA9F-40A7-A7A3-3E09014BBC97}" dt="2021-05-27T00:27:37.605" v="1177"/>
          <ac:graphicFrameMkLst>
            <pc:docMk/>
            <pc:sldMk cId="1561001006" sldId="476"/>
            <ac:graphicFrameMk id="4" creationId="{E3B31663-CE6D-4086-8A53-50AECBFD7E12}"/>
          </ac:graphicFrameMkLst>
        </pc:graphicFrameChg>
      </pc:sldChg>
      <pc:sldChg chg="addSp modSp new mod">
        <pc:chgData name="елена мухленова" userId="7db7f5766e5aa5fb" providerId="LiveId" clId="{6FECF390-AA9F-40A7-A7A3-3E09014BBC97}" dt="2021-05-27T00:51:58.808" v="1831" actId="20577"/>
        <pc:sldMkLst>
          <pc:docMk/>
          <pc:sldMk cId="2791453966" sldId="477"/>
        </pc:sldMkLst>
        <pc:spChg chg="add mod">
          <ac:chgData name="елена мухленова" userId="7db7f5766e5aa5fb" providerId="LiveId" clId="{6FECF390-AA9F-40A7-A7A3-3E09014BBC97}" dt="2021-05-27T00:51:58.808" v="1831" actId="20577"/>
          <ac:spMkLst>
            <pc:docMk/>
            <pc:sldMk cId="2791453966" sldId="477"/>
            <ac:spMk id="3" creationId="{86B76D98-B52B-4B57-92F8-A6CE4712AE17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Lbls>
            <c:spPr>
              <a:solidFill>
                <a:schemeClr val="accent3">
                  <a:lumMod val="60000"/>
                  <a:lumOff val="40000"/>
                </a:schemeClr>
              </a:solidFill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мужчины</c:v>
                </c:pt>
                <c:pt idx="1">
                  <c:v>женщины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7A-4C28-A7D4-349EDA1A74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  <c:txPr>
        <a:bodyPr/>
        <a:lstStyle/>
        <a:p>
          <a:pPr>
            <a:defRPr sz="20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056390695430804E-2"/>
          <c:y val="5.1576501051087111E-2"/>
          <c:w val="0.55364348864818569"/>
          <c:h val="0.806033923274066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5"/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0-03D2-4DA5-9CF8-0AE0C983E120}"/>
              </c:ext>
            </c:extLst>
          </c:dPt>
          <c:dLbls>
            <c:spPr>
              <a:solidFill>
                <a:schemeClr val="accent3">
                  <a:lumMod val="60000"/>
                  <a:lumOff val="40000"/>
                </a:schemeClr>
              </a:solidFill>
            </c:spPr>
            <c:txPr>
              <a:bodyPr/>
              <a:lstStyle/>
              <a:p>
                <a:pPr>
                  <a:defRPr sz="18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возрастной интервал 30-40 лет</c:v>
                </c:pt>
                <c:pt idx="1">
                  <c:v>возрастной интервал 40-60 лет</c:v>
                </c:pt>
                <c:pt idx="2">
                  <c:v>возрастной интервал 60-80 лет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D2-4DA5-9CF8-0AE0C983E1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58596312990016675"/>
          <c:y val="0.29257365710729505"/>
          <c:w val="0.40499230572177025"/>
          <c:h val="0.36782068063190787"/>
        </c:manualLayout>
      </c:layout>
      <c:overlay val="0"/>
      <c:txPr>
        <a:bodyPr/>
        <a:lstStyle/>
        <a:p>
          <a:pPr>
            <a:defRPr sz="18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Наличие болевых ощущений   в суставах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Наличие боли в суставах</c:v>
                </c:pt>
              </c:strCache>
            </c:strRef>
          </c:tx>
          <c:explosion val="18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62000"/>
                      <a:hueMod val="94000"/>
                      <a:satMod val="140000"/>
                      <a:lumMod val="110000"/>
                    </a:schemeClr>
                  </a:gs>
                  <a:gs pos="100000">
                    <a:schemeClr val="accent1">
                      <a:tint val="84000"/>
                      <a:satMod val="160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B998-4F80-B529-EEFEBE1F862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tint val="62000"/>
                      <a:hueMod val="94000"/>
                      <a:satMod val="140000"/>
                      <a:lumMod val="110000"/>
                    </a:schemeClr>
                  </a:gs>
                  <a:gs pos="100000">
                    <a:schemeClr val="accent3">
                      <a:tint val="84000"/>
                      <a:satMod val="160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tint val="62000"/>
                      <a:hueMod val="94000"/>
                      <a:satMod val="140000"/>
                      <a:lumMod val="110000"/>
                    </a:schemeClr>
                  </a:gs>
                  <a:gs pos="100000">
                    <a:schemeClr val="accent5">
                      <a:tint val="84000"/>
                      <a:satMod val="160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62000"/>
                      <a:hueMod val="94000"/>
                      <a:satMod val="140000"/>
                      <a:lumMod val="110000"/>
                    </a:schemeClr>
                  </a:gs>
                  <a:gs pos="100000">
                    <a:schemeClr val="accent1">
                      <a:lumMod val="60000"/>
                      <a:tint val="84000"/>
                      <a:satMod val="160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скованность по утрам </c:v>
                </c:pt>
                <c:pt idx="1">
                  <c:v>постоянно </c:v>
                </c:pt>
                <c:pt idx="2">
                  <c:v>иногда </c:v>
                </c:pt>
                <c:pt idx="3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6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98-4F80-B529-EEFEBE1F862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Характер сна</c:v>
                </c:pt>
              </c:strCache>
            </c:strRef>
          </c:tx>
          <c:dPt>
            <c:idx val="0"/>
            <c:bubble3D val="0"/>
            <c:explosion val="12"/>
            <c:spPr>
              <a:gradFill rotWithShape="1">
                <a:gsLst>
                  <a:gs pos="0">
                    <a:schemeClr val="accent1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1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B347-403E-89E8-2C5D84E83AC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2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3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4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спокойный</c:v>
                </c:pt>
                <c:pt idx="1">
                  <c:v>нарушен</c:v>
                </c:pt>
                <c:pt idx="2">
                  <c:v>не сплю совсем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47-403E-89E8-2C5D84E83AC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Отмечают</a:t>
            </a:r>
            <a:r>
              <a:rPr lang="ru-RU" baseline="0" dirty="0"/>
              <a:t> ли пациенты и</a:t>
            </a:r>
            <a:r>
              <a:rPr lang="ru-RU" dirty="0"/>
              <a:t>зменение своего внешнего облика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Изменение внешнего облика </c:v>
                </c:pt>
              </c:strCache>
            </c:strRef>
          </c:tx>
          <c:spPr>
            <a:ln>
              <a:solidFill>
                <a:srgbClr val="000000"/>
              </a:solidFill>
            </a:ln>
          </c:spPr>
          <c:explosion val="14"/>
          <c:dPt>
            <c:idx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rgbClr val="000000"/>
                </a:solidFill>
              </a:ln>
              <a:effectLst/>
              <a:sp3d contourW="25400"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03A-442E-BF58-C5EA3689A589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25400">
                <a:solidFill>
                  <a:srgbClr val="000000"/>
                </a:solidFill>
              </a:ln>
              <a:effectLst/>
              <a:sp3d contourW="25400"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C03A-442E-BF58-C5EA3689A58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rgbClr val="000000"/>
                </a:solidFill>
              </a:ln>
              <a:effectLst/>
              <a:sp3d contourW="25400"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rgbClr val="000000"/>
                </a:solidFill>
              </a:ln>
              <a:effectLst/>
              <a:sp3d contourW="25400"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solidFill>
                  <a:schemeClr val="accent1">
                    <a:alpha val="93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осанка</c:v>
                </c:pt>
                <c:pt idx="1">
                  <c:v>походка</c:v>
                </c:pt>
                <c:pt idx="2">
                  <c:v>ничего не изменилось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3A-442E-BF58-C5EA3689A58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9.7305399246108898E-2"/>
          <c:y val="6.99722590295894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220839514870686E-2"/>
          <c:y val="0.17207268246732735"/>
          <c:w val="0.88380897150114368"/>
          <c:h val="0.771475556751090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Отмечают ли пациенты снижение  у себя  физической активности</c:v>
                </c:pt>
              </c:strCache>
            </c:strRef>
          </c:tx>
          <c:explosion val="9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46CE-44AB-B484-59B1D7C859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46CE-44AB-B484-59B1D7C859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6CE-44AB-B484-59B1D7C859BD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186DBF18-B69B-48D6-9181-D7C44C2D2E2B}" type="PERCENTAGE">
                      <a:rPr lang="en-US" smtClean="0"/>
                      <a:pPr/>
                      <a:t>[ПРОЦЕНТ]</a:t>
                    </a:fld>
                    <a:endParaRPr lang="ru-RU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46CE-44AB-B484-59B1D7C859B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F65A8B8B-39B8-4FDB-B9AC-F36DC1FADDA7}" type="PERCENTAGE">
                      <a:rPr lang="en-US" smtClean="0"/>
                      <a:pPr/>
                      <a:t>[ПРОЦЕНТ]</a:t>
                    </a:fld>
                    <a:endParaRPr lang="ru-RU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46CE-44AB-B484-59B1D7C859B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860071FE-AD5E-48AE-83F7-642F254A146E}" type="PERCENTAGE">
                      <a:rPr lang="en-US" smtClean="0"/>
                      <a:pPr/>
                      <a:t>[ПРОЦЕНТ]</a:t>
                    </a:fld>
                    <a:endParaRPr lang="ru-RU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6CE-44AB-B484-59B1D7C859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снижение физической активности </c:v>
                </c:pt>
                <c:pt idx="1">
                  <c:v>ежедневные занятия </c:v>
                </c:pt>
                <c:pt idx="2">
                  <c:v>нет регулярных занятий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CE-44AB-B484-59B1D7C859BD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t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Выполняют ли назначения врача по приему лекарств</c:v>
                </c:pt>
              </c:strCache>
            </c:strRef>
          </c:tx>
          <c:explosion val="28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2B6-41AA-8D70-900F93A0AC1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22B6-41AA-8D70-900F93A0AC1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22B6-41AA-8D70-900F93A0AC1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baseline="0" dirty="0"/>
                      <a:t>
</a:t>
                    </a:r>
                    <a:fld id="{9CA498A1-AEFD-41E6-B57E-E395ACCA9718}" type="PERCENTAGE">
                      <a:rPr lang="en-US" baseline="0"/>
                      <a:pPr/>
                      <a:t>[ПРОЦЕНТ]</a:t>
                    </a:fld>
                    <a:endParaRPr lang="en-US" baseline="0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2B6-41AA-8D70-900F93A0AC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До снятия острых симптомов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B6-41AA-8D70-900F93A0AC1C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27DC4-7BEE-435D-AC7E-3A7D5B8CF31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F5559-DF02-47D8-B2FF-9E8D52D6C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2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>
            <a:extLst>
              <a:ext uri="{FF2B5EF4-FFF2-40B4-BE49-F238E27FC236}">
                <a16:creationId xmlns:a16="http://schemas.microsoft.com/office/drawing/2014/main" id="{53664EC9-373E-4C1D-B1AB-823DCFAEB1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7E1974A-049A-42A1-97BA-9BF655C54B2E}" type="slidenum">
              <a:rPr lang="ru-RU" altLang="ru-RU"/>
              <a:pPr eaLnBrk="1" hangingPunct="1"/>
              <a:t>5</a:t>
            </a:fld>
            <a:endParaRPr lang="ru-RU" altLang="ru-RU"/>
          </a:p>
        </p:txBody>
      </p:sp>
      <p:sp>
        <p:nvSpPr>
          <p:cNvPr id="89091" name="Rectangle 2">
            <a:extLst>
              <a:ext uri="{FF2B5EF4-FFF2-40B4-BE49-F238E27FC236}">
                <a16:creationId xmlns:a16="http://schemas.microsoft.com/office/drawing/2014/main" id="{E25591B6-D8CC-4194-A76B-9D1416E1FE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E3CD260-9846-4811-A4FE-502F499B03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900"/>
              <a:t>Факторы, способствующие развитию остеоартроза: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900" b="1"/>
              <a:t>Хроническая микротравматизация хряща и перегрузка суставов:</a:t>
            </a:r>
            <a:endParaRPr lang="ru-RU" altLang="ru-RU" sz="900"/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ru-RU" altLang="ru-RU" sz="900"/>
              <a:t>Активные занятия спортом или особенности труда с перегрузкой отдельных групп мышц и суставов (например, повреждение плечевого сустава у дальнобойщиков или проектировщиков).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ru-RU" altLang="ru-RU" sz="900"/>
              <a:t>Невропатии (например, при сахарном диабете). Нормальное функционирование сустава зависит от тонуса околосуставных мышц. Нарушение проприоцептивной импульсации приводит к снижению мышечного тонуса, в результате увеличиваются нагрузки на сустав и возникает деформирующий остеоартроз.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ru-RU" altLang="ru-RU" sz="900"/>
              <a:t>Ожирение. Деформирующий остеоартроз коленных суставов имеет наибольшую корреляцию с лишним весом.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900" b="1"/>
              <a:t>Врождённые или приобретённые дефекты опорно-двигательного аппарата:</a:t>
            </a:r>
            <a:endParaRPr lang="ru-RU" altLang="ru-RU" sz="900"/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ru-RU" altLang="ru-RU" sz="900"/>
              <a:t>Дисплазия (в основном это дисплазия тазобедренного сустава) — плохое развитие суставных поверхностей, отсутствие правильной опоры, нарушение микроциркуляции, подвывихи, дистрофические изменения хряща.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ru-RU" altLang="ru-RU" sz="900"/>
              <a:t>Травмы и хирургические вмешательства на суставах (например, удаление мениска).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ru-RU" altLang="ru-RU" sz="900"/>
              <a:t>Воспаление — артриты. Единственный инфекционный артрит, который не даёт деструкции — гонорейный артрит.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ru-RU" altLang="ru-RU" sz="900"/>
              <a:t>Нарушения метаболизма: подагра, охроноз (при охронозе в отличие от болезни Бехтерева нет сакроилеита), гемохроматоз, болезнь Уилсона. Вторичная подагра — развивается после 40 лет, накапливается кальций в хрящах и бывают вторичные воспалительные вспышки. При хондроматозе суставов и вторичной подагре хондропротекторы противопоказаны (хондрокальциноз)!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900" b="1"/>
              <a:t>Возраст и наследственность:</a:t>
            </a:r>
            <a:endParaRPr lang="ru-RU" altLang="ru-RU" sz="900"/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ru-RU" altLang="ru-RU" sz="900"/>
              <a:t>Возраст (возрастные изменения хряща) и менопауза.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ru-RU" altLang="ru-RU" sz="900"/>
              <a:t>Генетические факторы: мутация гена коллагена типа II (синдром Стиклера), наследственная патология костей и суставов, этническая принадлежность (негры).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ru-RU" altLang="ru-RU" sz="900"/>
              <a:t>Наследственная предрасположенность (узелки Гебердена встречаются в 2 раза чаще у матерей и в 3 раза чаще у сестёр больного остеоартрозом).</a:t>
            </a:r>
          </a:p>
          <a:p>
            <a:pPr eaLnBrk="1" hangingPunct="1">
              <a:lnSpc>
                <a:spcPct val="90000"/>
              </a:lnSpc>
            </a:pPr>
            <a:endParaRPr lang="ru-RU" altLang="ru-RU" sz="900"/>
          </a:p>
          <a:p>
            <a:pPr eaLnBrk="1" hangingPunct="1">
              <a:lnSpc>
                <a:spcPct val="90000"/>
              </a:lnSpc>
            </a:pPr>
            <a:endParaRPr lang="ru-RU" altLang="ru-RU" sz="9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93905-FFFA-4F52-B464-EBDDDA80D47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095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16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841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883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660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709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6935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014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49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6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44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448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79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05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310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51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32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950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F8C67A0-4715-467B-83FF-C6A4D63A0E3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EBA8E00-CB0B-48C2-9687-41B5CEF96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6012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F7B6B6-2B35-4531-87CF-6AEBCB6F5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8578" y="338667"/>
            <a:ext cx="10148709" cy="154657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здравоохранения Республики Калмыкия</a:t>
            </a:r>
            <a:b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профессиональное образовательное учреждение РК</a:t>
            </a:r>
            <a:b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«Калмыцкий медицинский колледж им. Т. </a:t>
            </a:r>
            <a:r>
              <a:rPr lang="ru-RU" sz="1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Хахлыновой</a:t>
            </a: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308A82C-E637-4A89-AF1A-54C9ED59EE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2201333"/>
            <a:ext cx="9279467" cy="4154311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ВЫПУСКНАЯ КВАЛИФИКАЦИОННАЯ РАБОТА</a:t>
            </a:r>
          </a:p>
          <a:p>
            <a:pPr algn="ctr"/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</a:p>
          <a:p>
            <a:pPr algn="ctr"/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сестринского процесса при остеоартрозе</a:t>
            </a:r>
          </a:p>
          <a:p>
            <a:pPr algn="ctr"/>
            <a:endParaRPr lang="ru-RU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Мухленова Елена Васильевна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М-32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«сестринское дело»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Очиров Александр Арсентьевич</a:t>
            </a:r>
          </a:p>
          <a:p>
            <a:pPr algn="ctr"/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Элиста 2021</a:t>
            </a:r>
          </a:p>
        </p:txBody>
      </p:sp>
    </p:spTree>
    <p:extLst>
      <p:ext uri="{BB962C8B-B14F-4D97-AF65-F5344CB8AC3E}">
        <p14:creationId xmlns:p14="http://schemas.microsoft.com/office/powerpoint/2010/main" val="2635623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1504" y="125001"/>
            <a:ext cx="8928990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/>
                <a:ea typeface="Times New Roman"/>
              </a:rPr>
              <a:t>Структура пациентов по возрасту</a:t>
            </a:r>
            <a:endParaRPr lang="ru-RU" sz="2000" b="1" dirty="0">
              <a:latin typeface="Times New Roman"/>
              <a:ea typeface="Times New Roman"/>
              <a:cs typeface="Times New Roman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605731884"/>
              </p:ext>
            </p:extLst>
          </p:nvPr>
        </p:nvGraphicFramePr>
        <p:xfrm>
          <a:off x="1631503" y="1196753"/>
          <a:ext cx="9566379" cy="5021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588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911A81A7-18CF-495D-A873-B9436FBA9C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061466"/>
              </p:ext>
            </p:extLst>
          </p:nvPr>
        </p:nvGraphicFramePr>
        <p:xfrm>
          <a:off x="2032000" y="719666"/>
          <a:ext cx="9194018" cy="4837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2809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197770CB-3456-49FF-B6D2-530B36402C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55647"/>
              </p:ext>
            </p:extLst>
          </p:nvPr>
        </p:nvGraphicFramePr>
        <p:xfrm>
          <a:off x="2032000" y="719666"/>
          <a:ext cx="7716911" cy="4091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1BFC4C3B-9A42-494B-B075-376C682C88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6132442"/>
              </p:ext>
            </p:extLst>
          </p:nvPr>
        </p:nvGraphicFramePr>
        <p:xfrm>
          <a:off x="2032000" y="1181686"/>
          <a:ext cx="8378092" cy="4557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5348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D946ADB8-56D8-4101-8068-D7818CECD1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1995833"/>
              </p:ext>
            </p:extLst>
          </p:nvPr>
        </p:nvGraphicFramePr>
        <p:xfrm>
          <a:off x="2031999" y="719667"/>
          <a:ext cx="8575041" cy="4499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7261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E3B31663-CE6D-4086-8A53-50AECBFD7E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8809713"/>
              </p:ext>
            </p:extLst>
          </p:nvPr>
        </p:nvGraphicFramePr>
        <p:xfrm>
          <a:off x="1659988" y="719666"/>
          <a:ext cx="8285870" cy="5019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1001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76A0F6E7-DC5F-465C-87C5-5344E0987B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047242"/>
              </p:ext>
            </p:extLst>
          </p:nvPr>
        </p:nvGraphicFramePr>
        <p:xfrm>
          <a:off x="2031999" y="719666"/>
          <a:ext cx="8575041" cy="4963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4595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B76D98-B52B-4B57-92F8-A6CE4712AE17}"/>
              </a:ext>
            </a:extLst>
          </p:cNvPr>
          <p:cNvSpPr txBox="1"/>
          <p:nvPr/>
        </p:nvSpPr>
        <p:spPr>
          <a:xfrm>
            <a:off x="647114" y="1949951"/>
            <a:ext cx="10564837" cy="3464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их анкет, позволяет констатировать, что: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Почти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100% пациентов жалуются на боль суставах, 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олее 70% опрошенных констатируют нарушение сна вследствие боли в суставах, 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олее 50% находят у себя изменение внешнего облика (осанка, походка) и снижение физической активности, 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олее 40% (выше) жалуются на необходимость постоянного приема лекарственных средств.</a:t>
            </a:r>
          </a:p>
        </p:txBody>
      </p:sp>
    </p:spTree>
    <p:extLst>
      <p:ext uri="{BB962C8B-B14F-4D97-AF65-F5344CB8AC3E}">
        <p14:creationId xmlns:p14="http://schemas.microsoft.com/office/powerpoint/2010/main" val="2791453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B862764-0E0D-4A65-B9A4-D85F63D36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1096662" cy="5885121"/>
          </a:xfrm>
        </p:spPr>
        <p:txBody>
          <a:bodyPr>
            <a:norm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настоящей работе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проведено исследование всех этапов сестринского процесса при остеоартрозе, что дало нам возможность выявить имеющиеся у пациентов проблемы,  составлен план и реализация мероприятий по уходу, направленные на решение этих проблем.</a:t>
            </a:r>
            <a:endParaRPr lang="ru-RU" sz="2000" dirty="0"/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условии  выполнения запланированных мероприятий, а также выполнения всех врачебных назначений ожидается улучшение эмоционального и физического состояния пациента, обеспечение приемлемого качества жизни на время пребывания в стационаре, удовлетворение основных потребностей, предупреждение развития осложнений остеоартроза. Также в нашем исследовании выделены особые рекомендации по уходу при остеоартрозе, которые включали: объяснение пациенту о необходимости обязательного приема лекарственных средств, переворачивание тяжелобольных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пациентов,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членов семьи организации режима дня, обучение правильному питанию и соблюдению диеты, необходимость в профилактическом лечении, ежедневное проведение мероприятий ЛФК, обучение пациента самостоятельно разрабатывать пораженные суставы, консультирование в расширении возможностей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самоухода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психологическая беседа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обучение применению средств реабилитации для передвижения. Таким образом нами были решены все основные задачи сестринского ухода.</a:t>
            </a:r>
            <a:endParaRPr lang="ru-RU" sz="2000" dirty="0">
              <a:effectLst/>
              <a:latin typeface="Segoe UI" panose="020B0502040204020203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2277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8924B51-B730-456E-9C8D-759417922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812800"/>
            <a:ext cx="10999788" cy="5768621"/>
          </a:xfrm>
        </p:spPr>
        <p:txBody>
          <a:bodyPr>
            <a:normAutofit fontScale="62500" lnSpcReduction="20000"/>
          </a:bodyPr>
          <a:lstStyle/>
          <a:p>
            <a:endParaRPr lang="ru-RU" sz="18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ЗАКЛЮЧЕНИЕ</a:t>
            </a:r>
            <a:r>
              <a:rPr lang="ru-RU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ru-RU" sz="2600" kern="0" dirty="0">
                <a:latin typeface="Times New Roman"/>
                <a:ea typeface="Times New Roman"/>
                <a:cs typeface="Times New Roman"/>
              </a:rPr>
              <a:t>Остеоартроз  - самая распространенная патология    костно-суставного  аппарата, встречающаяся   повсеместно. Это заболевание  имеет  большое медико-социальное значение для общества в связи с тем, что  ведет к  потере трудоспособности, инвалидизации,  увеличению затрат на медицинскую и социальную помощь.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600" kern="0" dirty="0">
                <a:latin typeface="Times New Roman"/>
                <a:ea typeface="Times New Roman"/>
                <a:cs typeface="Times New Roman"/>
              </a:rPr>
              <a:t>Лечение этого заболевания  представляет собой трудную комплексную задачу, требующую объединения усилий врачей различных специальностей: ревматологов,  травматологов, ортопедов, неврологов,   хирургов.</a:t>
            </a:r>
            <a:endParaRPr lang="ru-RU" sz="2600" kern="150" dirty="0">
              <a:latin typeface="Times New Roman"/>
              <a:ea typeface="SimSun"/>
              <a:cs typeface="Mangal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600" kern="0" dirty="0">
                <a:latin typeface="Times New Roman"/>
                <a:ea typeface="Times New Roman"/>
                <a:cs typeface="Times New Roman"/>
              </a:rPr>
              <a:t>При остеоартрозе большое значение  имеют сестринские вмешательства, включающие   участие в  реализации всего комплекса лечебно-диагностических мероприятий, качественный уход, создание физического, социального, и психологического комфорта пациентам для преодоления ими психоэмоциональных и физических страданий, связанных  с ограничением  физической активности и самостоятельности. 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6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Проведя практическое исследование, разобрав профессиональную деятельность медицинской сестры можно прийти к выводу, что медицинская сестра играет ведущую роль в уходе и профилактике заболеваний суставов, однако немаловажным является активное участие самого пациента в лечебных и профилактических мероприятиях.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dirty="0"/>
          </a:p>
          <a:p>
            <a:endParaRPr lang="ru-RU" sz="2600" b="1" kern="150" dirty="0">
              <a:latin typeface="Times New Roman"/>
              <a:ea typeface="SimSun"/>
              <a:cs typeface="Mang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0373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FFD9881-8253-47E5-A81E-7BD154115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1117928" cy="5927651"/>
          </a:xfrm>
        </p:spPr>
        <p:txBody>
          <a:bodyPr>
            <a:noAutofit/>
          </a:bodyPr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48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784721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F36B3D-1C09-47AC-83D7-1450047FD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158" y="467834"/>
            <a:ext cx="11256598" cy="552656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исследования:</a:t>
            </a:r>
            <a:br>
              <a:rPr lang="ru-RU" sz="2000" b="1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 выпускной квалификационной работы является актуальной, поскольку остеоартроз - очень распространенные заболевания суставов, при которых поражается не один, а целый ряд </a:t>
            </a:r>
            <a:r>
              <a:rPr lang="ru-RU" sz="2000" cap="non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суставов. Остеоартрозом </a:t>
            </a:r>
            <a:r>
              <a:rPr lang="ru-RU" sz="2000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страдают около 80% нашего населения в возрасте 50-60 лет, но иногда оно проявляется и раньше, в 30-летнем возрасте. </a:t>
            </a:r>
            <a:r>
              <a:rPr lang="ru-RU" sz="2000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50% больных остеоартрозом в возрасте 50-60 лет имеют те или иные ограничения в движении, 25% не могут справляться с ежедневными жизненными нагрузками, что снижает качество их жизни, на долю остеоартроза приходится 30% среди больных с инвалидностью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cap="none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Остеоартроз занимает второе место после сердечно-сосудистых заболеваний  в структуре неинфекционной патологии взрослых и является причиной инвалидизации.</a:t>
            </a:r>
            <a:endParaRPr lang="ru-RU" sz="20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384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414F668-9082-49B8-8ABD-8109BFF5D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685800"/>
            <a:ext cx="10503077" cy="535375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40385" algn="l"/>
              </a:tabLst>
            </a:pP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организация сестринской помощи больным  при остеоартрозе.</a:t>
            </a:r>
            <a:endParaRPr lang="ru-RU" sz="28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40385" algn="l"/>
              </a:tabLs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 исследования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пациент, страдающий остеоартрозом.</a:t>
            </a:r>
          </a:p>
          <a:p>
            <a:pPr algn="just">
              <a:lnSpc>
                <a:spcPct val="150000"/>
              </a:lnSpc>
            </a:pPr>
            <a:r>
              <a:rPr lang="ru-RU" sz="2800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Для решения  поставленных задач  и  достижения поставленных  целей  применены следующие  </a:t>
            </a:r>
            <a:r>
              <a:rPr lang="ru-RU" sz="2800" b="1" kern="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методы исследования</a:t>
            </a:r>
            <a:r>
              <a:rPr lang="ru-RU" alt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аналитический </a:t>
            </a:r>
            <a: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метод, анкетирование, статистический метод</a:t>
            </a:r>
            <a:br>
              <a:rPr lang="ru-RU" alt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827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DCA4261-FC9B-4C18-990B-6C3DB807D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428978"/>
            <a:ext cx="10649832" cy="615244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40385" algn="l"/>
              </a:tabLst>
            </a:pP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40385" algn="l"/>
              </a:tabLst>
            </a:pP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  <a:tabLst>
                <a:tab pos="540385" algn="l"/>
              </a:tabLst>
            </a:pPr>
            <a:r>
              <a:rPr lang="ru-RU" sz="33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исследования </a:t>
            </a:r>
            <a:r>
              <a:rPr lang="ru-RU" sz="33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изучение сестринского процесса при остеоартрозе.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  <a:tabLst>
                <a:tab pos="540385" algn="l"/>
              </a:tabLst>
            </a:pPr>
            <a:r>
              <a:rPr lang="ru-RU" sz="33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выпускной квалификационной работы:</a:t>
            </a:r>
            <a:endParaRPr lang="ru-RU" sz="33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33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1.Определить понятие и факторы развития остеоартроза, дать общее описание заболевания.</a:t>
            </a:r>
            <a:endParaRPr lang="ru-RU" sz="33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33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2.Исследовать основные аспекты, связанные с сестринским уходом за пациентами, страдающими остеоартрозом.</a:t>
            </a:r>
            <a:endParaRPr lang="ru-RU" sz="33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33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3.Исследовать практику сестринской деятельности при остеоартрозе.</a:t>
            </a:r>
            <a:endParaRPr lang="ru-RU" sz="33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40385" algn="l"/>
              </a:tabLst>
            </a:pPr>
            <a:r>
              <a:rPr lang="ru-RU" sz="33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Разработать рекомендации по улучшению организации сестринского ухода за пациентами, страдающими остеоартрозом.</a:t>
            </a:r>
            <a:endParaRPr lang="ru-RU" sz="33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40385" algn="l"/>
              </a:tabLst>
            </a:pPr>
            <a:endParaRPr lang="ru-RU" sz="1800" dirty="0">
              <a:solidFill>
                <a:schemeClr val="bg1"/>
              </a:solidFill>
              <a:latin typeface="Segoe UI" panose="020B0502040204020203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40385" algn="l"/>
              </a:tabLst>
            </a:pPr>
            <a:endParaRPr lang="ru-RU" sz="1800" dirty="0">
              <a:solidFill>
                <a:srgbClr val="000000"/>
              </a:solidFill>
              <a:effectLst/>
              <a:latin typeface="Segoe UI" panose="020B0502040204020203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900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45C709A5-06A6-4EA0-9077-81B980E4D6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2" y="485776"/>
            <a:ext cx="8534400" cy="782637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dirty="0">
                <a:solidFill>
                  <a:schemeClr val="tx2">
                    <a:lumMod val="50000"/>
                  </a:schemeClr>
                </a:solidFill>
              </a:rPr>
              <a:t>Остеоартроз</a:t>
            </a:r>
            <a:endParaRPr lang="ru-RU" u="sng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4277" name="AutoShape 5">
            <a:extLst>
              <a:ext uri="{FF2B5EF4-FFF2-40B4-BE49-F238E27FC236}">
                <a16:creationId xmlns:a16="http://schemas.microsoft.com/office/drawing/2014/main" id="{A04FBED6-8B31-43EC-A08A-862F2CA34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1484313"/>
            <a:ext cx="4464050" cy="1655762"/>
          </a:xfrm>
          <a:prstGeom prst="horizontalScroll">
            <a:avLst>
              <a:gd name="adj" fmla="val 12500"/>
            </a:avLst>
          </a:prstGeom>
          <a:solidFill>
            <a:srgbClr val="CCDCBE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kumimoji="1" lang="ru-RU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ОА</a:t>
            </a:r>
            <a:r>
              <a:rPr kumimoji="1" lang="ru-RU" b="1" dirty="0">
                <a:solidFill>
                  <a:schemeClr val="bg2"/>
                </a:solidFill>
              </a:rPr>
              <a:t>- </a:t>
            </a:r>
            <a:r>
              <a:rPr kumimoji="1" lang="ru-RU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дегенеративное заболевание </a:t>
            </a:r>
          </a:p>
          <a:p>
            <a:pPr>
              <a:defRPr/>
            </a:pPr>
            <a:r>
              <a:rPr kumimoji="1" lang="ru-RU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суставов с элементами воспаления</a:t>
            </a:r>
          </a:p>
        </p:txBody>
      </p:sp>
      <p:sp>
        <p:nvSpPr>
          <p:cNvPr id="54278" name="AutoShape 6">
            <a:extLst>
              <a:ext uri="{FF2B5EF4-FFF2-40B4-BE49-F238E27FC236}">
                <a16:creationId xmlns:a16="http://schemas.microsoft.com/office/drawing/2014/main" id="{1112E0DF-EDDB-4341-A264-9C6102538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7351" y="2924176"/>
            <a:ext cx="4321175" cy="1439863"/>
          </a:xfrm>
          <a:prstGeom prst="horizontalScroll">
            <a:avLst>
              <a:gd name="adj" fmla="val 13315"/>
            </a:avLst>
          </a:prstGeom>
          <a:solidFill>
            <a:srgbClr val="CCDCBE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kumimoji="1" lang="ru-RU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изменением хрящевой ткани </a:t>
            </a:r>
          </a:p>
          <a:p>
            <a:pPr>
              <a:defRPr/>
            </a:pPr>
            <a:r>
              <a:rPr kumimoji="1" lang="ru-RU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фоне механической перегрузки</a:t>
            </a:r>
          </a:p>
        </p:txBody>
      </p:sp>
      <p:sp>
        <p:nvSpPr>
          <p:cNvPr id="54279" name="AutoShape 7">
            <a:extLst>
              <a:ext uri="{FF2B5EF4-FFF2-40B4-BE49-F238E27FC236}">
                <a16:creationId xmlns:a16="http://schemas.microsoft.com/office/drawing/2014/main" id="{6F38629B-3C01-4320-9C0C-57F789C9D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113" y="4149725"/>
            <a:ext cx="3529012" cy="1150938"/>
          </a:xfrm>
          <a:prstGeom prst="horizontalScroll">
            <a:avLst>
              <a:gd name="adj" fmla="val 12500"/>
            </a:avLst>
          </a:prstGeom>
          <a:solidFill>
            <a:srgbClr val="CCDCBE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kumimoji="1"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деструкцией </a:t>
            </a:r>
          </a:p>
          <a:p>
            <a:pPr>
              <a:defRPr/>
            </a:pPr>
            <a:r>
              <a:rPr kumimoji="1"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суставных поверхностей</a:t>
            </a:r>
          </a:p>
        </p:txBody>
      </p:sp>
      <p:sp>
        <p:nvSpPr>
          <p:cNvPr id="54280" name="AutoShape 8">
            <a:extLst>
              <a:ext uri="{FF2B5EF4-FFF2-40B4-BE49-F238E27FC236}">
                <a16:creationId xmlns:a16="http://schemas.microsoft.com/office/drawing/2014/main" id="{5B7FBF08-2112-4FB3-BA33-3A4DFCB20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76" y="5229225"/>
            <a:ext cx="5472113" cy="1143000"/>
          </a:xfrm>
          <a:prstGeom prst="horizontalScroll">
            <a:avLst>
              <a:gd name="adj" fmla="val 13472"/>
            </a:avLst>
          </a:prstGeom>
          <a:solidFill>
            <a:srgbClr val="CCDCBE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kumimoji="1"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деформацией и нарушением функции </a:t>
            </a:r>
          </a:p>
          <a:p>
            <a:pPr>
              <a:defRPr/>
            </a:pPr>
            <a:r>
              <a:rPr kumimoji="1" lang="ru-RU" sz="20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преимущественно опорных суставов</a:t>
            </a:r>
          </a:p>
        </p:txBody>
      </p:sp>
      <p:sp>
        <p:nvSpPr>
          <p:cNvPr id="17415" name="AutoShape 9">
            <a:extLst>
              <a:ext uri="{FF2B5EF4-FFF2-40B4-BE49-F238E27FC236}">
                <a16:creationId xmlns:a16="http://schemas.microsoft.com/office/drawing/2014/main" id="{E49E828E-99BA-404C-A9AE-506DFC5CC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1901" y="2420938"/>
            <a:ext cx="360363" cy="576262"/>
          </a:xfrm>
          <a:prstGeom prst="downArrow">
            <a:avLst>
              <a:gd name="adj1" fmla="val 50000"/>
              <a:gd name="adj2" fmla="val 39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6" name="AutoShape 10">
            <a:extLst>
              <a:ext uri="{FF2B5EF4-FFF2-40B4-BE49-F238E27FC236}">
                <a16:creationId xmlns:a16="http://schemas.microsoft.com/office/drawing/2014/main" id="{018E0AB1-2721-4833-B7CB-BFFCB908C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1" y="3429000"/>
            <a:ext cx="360363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7" name="AutoShape 11">
            <a:extLst>
              <a:ext uri="{FF2B5EF4-FFF2-40B4-BE49-F238E27FC236}">
                <a16:creationId xmlns:a16="http://schemas.microsoft.com/office/drawing/2014/main" id="{EF9656FE-C5EE-4366-AE9D-8D0AA0DDF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6589" y="4724401"/>
            <a:ext cx="358775" cy="574675"/>
          </a:xfrm>
          <a:prstGeom prst="downArrow">
            <a:avLst>
              <a:gd name="adj1" fmla="val 50000"/>
              <a:gd name="adj2" fmla="val 400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7418" name="Picture 12" descr="Копия g_e_03">
            <a:extLst>
              <a:ext uri="{FF2B5EF4-FFF2-40B4-BE49-F238E27FC236}">
                <a16:creationId xmlns:a16="http://schemas.microsoft.com/office/drawing/2014/main" id="{82726FF4-DBCB-4E14-B76F-BD50D8CFF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540" y="1397909"/>
            <a:ext cx="1906587" cy="2905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animBg="1"/>
      <p:bldP spid="54278" grpId="0" animBg="1"/>
      <p:bldP spid="54279" grpId="0" animBg="1"/>
      <p:bldP spid="54280" grpId="0" animBg="1"/>
      <p:bldP spid="17415" grpId="0" animBg="1"/>
      <p:bldP spid="17416" grpId="0" animBg="1"/>
      <p:bldP spid="174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AB27E9E-D582-4DFD-960C-745D85A3C2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29200" y="1143000"/>
            <a:ext cx="5105400" cy="495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I</a:t>
            </a: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.Болевой синдром</a:t>
            </a: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r>
              <a:rPr lang="en-US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II.</a:t>
            </a: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Скованность (не более 30-60 мин)</a:t>
            </a: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r>
              <a:rPr lang="en-US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III.</a:t>
            </a: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 Крепитация</a:t>
            </a: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r>
              <a:rPr lang="en-US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IV</a:t>
            </a: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. Изменение внешнего вида сустава</a:t>
            </a: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 (припухлость, </a:t>
            </a:r>
            <a:r>
              <a:rPr lang="ru-RU" sz="2000" i="1" dirty="0" err="1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дефигурация</a:t>
            </a: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, деформация</a:t>
            </a: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r>
              <a:rPr lang="en-US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V</a:t>
            </a: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. Вовлечение </a:t>
            </a:r>
            <a:r>
              <a:rPr lang="ru-RU" sz="2000" i="1" dirty="0" err="1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периартикулярных</a:t>
            </a: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 структур</a:t>
            </a: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br>
              <a:rPr lang="ru-RU" sz="18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</a:b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      </a:t>
            </a:r>
            <a:endParaRPr lang="ru-RU" sz="1600" i="1" dirty="0">
              <a:solidFill>
                <a:schemeClr val="bg2">
                  <a:lumMod val="50000"/>
                </a:schemeClr>
              </a:solidFill>
              <a:latin typeface="Arial" pitchFamily="34" charset="0"/>
            </a:endParaRPr>
          </a:p>
        </p:txBody>
      </p:sp>
      <p:pic>
        <p:nvPicPr>
          <p:cNvPr id="156675" name="Picture 3" descr="Untitled-5">
            <a:extLst>
              <a:ext uri="{FF2B5EF4-FFF2-40B4-BE49-F238E27FC236}">
                <a16:creationId xmlns:a16="http://schemas.microsoft.com/office/drawing/2014/main" id="{A36B331F-977A-4B9E-A60A-8261DEC1A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0"/>
            <a:ext cx="23622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4">
            <a:extLst>
              <a:ext uri="{FF2B5EF4-FFF2-40B4-BE49-F238E27FC236}">
                <a16:creationId xmlns:a16="http://schemas.microsoft.com/office/drawing/2014/main" id="{50628056-7CE8-4826-929C-55201430D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152401"/>
            <a:ext cx="243840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КЛИНИЧЕСКАЯ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КАРТИНА ОА</a:t>
            </a:r>
            <a:br>
              <a:rPr lang="ru-RU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0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C231863F-98E8-4C0A-9099-B485B5435C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39219" y="212651"/>
            <a:ext cx="4648200" cy="6019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br>
              <a:rPr lang="ru-RU" sz="1600" i="1" dirty="0"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ЛОКАЛИЗАЦИЯ СУСТАВНОГО ПРОЦЕССА ПРИ ОА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ХАРАКТЕРНЫ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суставы, несущие нагрузку !!!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   - коленные, 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   -тазобедренные, 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   - дистальные (узелки </a:t>
            </a:r>
            <a:r>
              <a:rPr lang="ru-RU" sz="1600" i="1" dirty="0" err="1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Гебердена</a:t>
            </a: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) и    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     проксимальные межфаланговые суставы; 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     первые запястно-пястные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br>
              <a:rPr lang="ru-RU" sz="14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4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НЕ ХАРАКТЕРНЫ: </a:t>
            </a:r>
            <a:br>
              <a:rPr lang="ru-RU" sz="14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4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-</a:t>
            </a: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пястно-фаланговые, 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-лучезапястные, 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-локтевые,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- плечевые, голеностопные, 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-2-5 плюсне-фаланговые суставы</a:t>
            </a:r>
          </a:p>
        </p:txBody>
      </p:sp>
      <p:sp>
        <p:nvSpPr>
          <p:cNvPr id="158723" name="Line 3">
            <a:extLst>
              <a:ext uri="{FF2B5EF4-FFF2-40B4-BE49-F238E27FC236}">
                <a16:creationId xmlns:a16="http://schemas.microsoft.com/office/drawing/2014/main" id="{6201C42D-DF59-415E-930D-A10D2FD692CE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9600" y="2514600"/>
            <a:ext cx="0" cy="228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58724" name="Picture 4" descr="4-C-3">
            <a:extLst>
              <a:ext uri="{FF2B5EF4-FFF2-40B4-BE49-F238E27FC236}">
                <a16:creationId xmlns:a16="http://schemas.microsoft.com/office/drawing/2014/main" id="{3027C4E7-F22D-494D-9B9F-ED650C060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81200"/>
            <a:ext cx="38862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5" name="Picture 5" descr="4-R-27">
            <a:extLst>
              <a:ext uri="{FF2B5EF4-FFF2-40B4-BE49-F238E27FC236}">
                <a16:creationId xmlns:a16="http://schemas.microsoft.com/office/drawing/2014/main" id="{A860A069-1665-4837-93BB-0BEE56933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0"/>
            <a:ext cx="3733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6" name="Picture 6" descr="4-R-24">
            <a:extLst>
              <a:ext uri="{FF2B5EF4-FFF2-40B4-BE49-F238E27FC236}">
                <a16:creationId xmlns:a16="http://schemas.microsoft.com/office/drawing/2014/main" id="{DCD506C7-D180-4AE9-B66D-308D0E965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648200"/>
            <a:ext cx="36766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3511" y="188639"/>
            <a:ext cx="10211823" cy="15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000" b="1" dirty="0">
                <a:latin typeface="Times New Roman"/>
                <a:ea typeface="Times New Roman"/>
              </a:rPr>
              <a:t>Проведено  исследование,  анализ  и оценка  сестринских вмешательств по данным клинических наблюдений, касающихся  пациентов с остеоартрозом.</a:t>
            </a:r>
          </a:p>
          <a:p>
            <a:pPr lvl="0" algn="just">
              <a:lnSpc>
                <a:spcPct val="150000"/>
              </a:lnSpc>
            </a:pPr>
            <a:endParaRPr lang="ru-RU" sz="2400" b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8189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9536" y="260648"/>
            <a:ext cx="7992888" cy="10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 Структура пациентов по половому  признаку</a:t>
            </a:r>
            <a:endParaRPr lang="ru-RU" sz="2000" b="1" kern="150" dirty="0">
              <a:latin typeface="Times New Roman"/>
              <a:ea typeface="SimSun"/>
              <a:cs typeface="Mangal"/>
            </a:endParaRPr>
          </a:p>
          <a:p>
            <a:pPr lvl="0" algn="ctr">
              <a:lnSpc>
                <a:spcPct val="150000"/>
              </a:lnSpc>
            </a:pPr>
            <a:endParaRPr lang="ru-RU" sz="2000" b="1" dirty="0">
              <a:latin typeface="Times New Roman"/>
              <a:ea typeface="Times New Roman"/>
              <a:cs typeface="Times New Roman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68579814"/>
              </p:ext>
            </p:extLst>
          </p:nvPr>
        </p:nvGraphicFramePr>
        <p:xfrm>
          <a:off x="2351584" y="1340770"/>
          <a:ext cx="8916638" cy="4553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5789111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692</TotalTime>
  <Words>1132</Words>
  <Application>Microsoft Office PowerPoint</Application>
  <PresentationFormat>Широкоэкранный</PresentationFormat>
  <Paragraphs>82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Century Gothic</vt:lpstr>
      <vt:lpstr>Segoe UI</vt:lpstr>
      <vt:lpstr>Times New Roman</vt:lpstr>
      <vt:lpstr>Wingdings 3</vt:lpstr>
      <vt:lpstr>Сектор</vt:lpstr>
      <vt:lpstr>Министерство здравоохранения Республики Калмыкия Бюджетное профессиональное образовательное учреждение РК  «Калмыцкий медицинский колледж им. Т. Хахлыновой» </vt:lpstr>
      <vt:lpstr>Актуальность исследования: Тема выпускной квалификационной работы является актуальной, поскольку остеоартроз - очень распространенные заболевания суставов, при которых поражается не один, а целый ряд суставов. Остеоартрозом страдают около 80% нашего населения в возрасте 50-60 лет, но иногда оно проявляется и раньше, в 30-летнем возрасте. Более 50% больных остеоартрозом в возрасте 50-60 лет имеют те или иные ограничения в движении, 25% не могут справляться с ежедневными жизненными нагрузками, что снижает качество их жизни, на долю остеоартроза приходится 30% среди больных с инвалидностью. Остеоартроз занимает второе место после сердечно-сосудистых заболеваний  в структуре неинфекционной патологии взрослых и является причиной инвалидизации.</vt:lpstr>
      <vt:lpstr>Презентация PowerPoint</vt:lpstr>
      <vt:lpstr>Презентация PowerPoint</vt:lpstr>
      <vt:lpstr>Остеоартроз</vt:lpstr>
      <vt:lpstr>I.Болевой синдром   II.Скованность (не более 30-60 мин)  III. Крепитация  IV. Изменение внешнего вида сустава  (припухлость, дефигурация, деформация  V. Вовлечение периартикулярных структур         </vt:lpstr>
      <vt:lpstr> ЛОКАЛИЗАЦИЯ СУСТАВНОГО ПРОЦЕССА ПРИ ОА  ХАРАКТЕРНЫ суставы, несущие нагрузку !!!    - коленные,     -тазобедренные,     - дистальные (узелки Гебердена) и          проксимальные межфаланговые суставы;       первые запястно-пястные    НЕ ХАРАКТЕРНЫ:  -пястно-фаланговые,  -лучезапястные,  -локтевые, - плечевые, голеностопные,  -2-5 плюсне-фаланговые суставы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Сестринский процесс при остеоартрозе</dc:title>
  <dc:creator>елена мухленова</dc:creator>
  <cp:lastModifiedBy>елена мухленова</cp:lastModifiedBy>
  <cp:revision>43</cp:revision>
  <dcterms:created xsi:type="dcterms:W3CDTF">2021-05-24T09:53:38Z</dcterms:created>
  <dcterms:modified xsi:type="dcterms:W3CDTF">2021-05-27T00:54:11Z</dcterms:modified>
</cp:coreProperties>
</file>