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5D87-C006-45E4-A43D-A51FF980762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2793F-76D2-48B3-8002-0A5E9049F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5D87-C006-45E4-A43D-A51FF980762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2793F-76D2-48B3-8002-0A5E9049F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5D87-C006-45E4-A43D-A51FF980762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2793F-76D2-48B3-8002-0A5E9049F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5D87-C006-45E4-A43D-A51FF980762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2793F-76D2-48B3-8002-0A5E9049F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5D87-C006-45E4-A43D-A51FF980762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2793F-76D2-48B3-8002-0A5E9049F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5D87-C006-45E4-A43D-A51FF980762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2793F-76D2-48B3-8002-0A5E9049F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5D87-C006-45E4-A43D-A51FF980762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2793F-76D2-48B3-8002-0A5E9049F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5D87-C006-45E4-A43D-A51FF980762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2793F-76D2-48B3-8002-0A5E9049F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5D87-C006-45E4-A43D-A51FF980762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2793F-76D2-48B3-8002-0A5E9049F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5D87-C006-45E4-A43D-A51FF980762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2793F-76D2-48B3-8002-0A5E9049F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5D87-C006-45E4-A43D-A51FF980762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2793F-76D2-48B3-8002-0A5E9049F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05D87-C006-45E4-A43D-A51FF9807628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2793F-76D2-48B3-8002-0A5E9049FA4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3571876"/>
          <a:ext cx="8358246" cy="2954660"/>
        </p:xfrm>
        <a:graphic>
          <a:graphicData uri="http://schemas.openxmlformats.org/drawingml/2006/table">
            <a:tbl>
              <a:tblPr/>
              <a:tblGrid>
                <a:gridCol w="3703617"/>
                <a:gridCol w="4654629"/>
              </a:tblGrid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800" b="1" i="1" dirty="0">
                          <a:latin typeface="Times New Roman"/>
                          <a:ea typeface="Calibri"/>
                          <a:cs typeface="Times New Roman"/>
                        </a:rPr>
                        <a:t>                                                     Охшаш яклары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800" b="1" i="1" dirty="0">
                          <a:latin typeface="Times New Roman"/>
                          <a:ea typeface="Calibri"/>
                          <a:cs typeface="Times New Roman"/>
                        </a:rPr>
                        <a:t>Эт эчәгесе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800" b="1" i="1">
                          <a:latin typeface="Times New Roman"/>
                          <a:ea typeface="Calibri"/>
                          <a:cs typeface="Times New Roman"/>
                        </a:rPr>
                        <a:t>Канәфер агачы</a:t>
                      </a:r>
                      <a:endParaRPr lang="ru-RU" sz="18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800" b="1" i="1" dirty="0">
                          <a:latin typeface="Times New Roman"/>
                          <a:ea typeface="Calibri"/>
                          <a:cs typeface="Times New Roman"/>
                        </a:rPr>
                        <a:t>үсемлек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800" b="1" i="1">
                          <a:latin typeface="Times New Roman"/>
                          <a:ea typeface="Calibri"/>
                          <a:cs typeface="Times New Roman"/>
                        </a:rPr>
                        <a:t>үсемлек</a:t>
                      </a:r>
                      <a:endParaRPr lang="ru-RU" sz="18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800" b="1" i="1" dirty="0">
                          <a:latin typeface="Times New Roman"/>
                          <a:ea typeface="Calibri"/>
                          <a:cs typeface="Times New Roman"/>
                        </a:rPr>
                        <a:t>Яшел төстә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800" b="1" i="1" dirty="0">
                          <a:latin typeface="Times New Roman"/>
                          <a:ea typeface="Calibri"/>
                          <a:cs typeface="Times New Roman"/>
                        </a:rPr>
                        <a:t>Яшел төстә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800" b="1" i="1">
                          <a:latin typeface="Times New Roman"/>
                          <a:ea typeface="Calibri"/>
                          <a:cs typeface="Times New Roman"/>
                        </a:rPr>
                        <a:t>Чәчәге бар </a:t>
                      </a:r>
                      <a:endParaRPr lang="ru-RU" sz="18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800" b="1" i="1" dirty="0">
                          <a:latin typeface="Times New Roman"/>
                          <a:ea typeface="Calibri"/>
                          <a:cs typeface="Times New Roman"/>
                        </a:rPr>
                        <a:t>Хуш исле чәчәк ата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800" b="1" i="1" dirty="0">
                          <a:latin typeface="Times New Roman"/>
                          <a:ea typeface="Calibri"/>
                          <a:cs typeface="Times New Roman"/>
                        </a:rPr>
                        <a:t>                                                     Аермалы яклары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800" b="1" i="1">
                          <a:latin typeface="Times New Roman"/>
                          <a:ea typeface="Calibri"/>
                          <a:cs typeface="Times New Roman"/>
                        </a:rPr>
                        <a:t>Үрмәләп үсә</a:t>
                      </a:r>
                      <a:endParaRPr lang="ru-RU" sz="18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800" b="1" i="1" dirty="0">
                          <a:latin typeface="Times New Roman"/>
                          <a:ea typeface="Calibri"/>
                          <a:cs typeface="Times New Roman"/>
                        </a:rPr>
                        <a:t>Турыга үсә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800" b="1" i="1">
                          <a:latin typeface="Times New Roman"/>
                          <a:ea typeface="Calibri"/>
                          <a:cs typeface="Times New Roman"/>
                        </a:rPr>
                        <a:t>Башка үсемлекләр хисабына яши</a:t>
                      </a:r>
                      <a:endParaRPr lang="ru-RU" sz="18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800" b="1" i="1" dirty="0">
                          <a:latin typeface="Times New Roman"/>
                          <a:ea typeface="Calibri"/>
                          <a:cs typeface="Times New Roman"/>
                        </a:rPr>
                        <a:t>Башка үсемлекләргә комачауламый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800" b="1" i="1">
                          <a:latin typeface="Times New Roman"/>
                          <a:ea typeface="Calibri"/>
                          <a:cs typeface="Times New Roman"/>
                        </a:rPr>
                        <a:t>Алдый</a:t>
                      </a:r>
                      <a:endParaRPr lang="ru-RU" sz="1800" b="1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800" b="1" i="1" dirty="0">
                          <a:latin typeface="Times New Roman"/>
                          <a:ea typeface="Calibri"/>
                          <a:cs typeface="Times New Roman"/>
                        </a:rPr>
                        <a:t>Җимешләр бирә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800" b="1" i="1" dirty="0">
                          <a:latin typeface="Times New Roman"/>
                          <a:ea typeface="Calibri"/>
                          <a:cs typeface="Times New Roman"/>
                        </a:rPr>
                        <a:t>Мәкерле 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800" b="1" i="1" dirty="0">
                          <a:latin typeface="Times New Roman"/>
                          <a:ea typeface="Calibri"/>
                          <a:cs typeface="Times New Roman"/>
                        </a:rPr>
                        <a:t>Ышана,алдана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Sumbel\Documents\Эт эчәгес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"/>
            <a:ext cx="4357686" cy="3328987"/>
          </a:xfrm>
          <a:prstGeom prst="rect">
            <a:avLst/>
          </a:prstGeom>
          <a:noFill/>
        </p:spPr>
      </p:pic>
      <p:pic>
        <p:nvPicPr>
          <p:cNvPr id="1027" name="Picture 3" descr="C:\Users\Sumbel\Documents\Гвозди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7" y="0"/>
            <a:ext cx="4786314" cy="3357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38</Words>
  <Application>Microsoft Office PowerPoint</Application>
  <PresentationFormat>Экран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Sumbel</dc:creator>
  <cp:lastModifiedBy>Sumbel</cp:lastModifiedBy>
  <cp:revision>2</cp:revision>
  <dcterms:created xsi:type="dcterms:W3CDTF">2020-11-25T17:38:31Z</dcterms:created>
  <dcterms:modified xsi:type="dcterms:W3CDTF">2020-11-25T17:56:14Z</dcterms:modified>
</cp:coreProperties>
</file>