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4" d="100"/>
          <a:sy n="64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HP\Desktop\volsebnaa_muzyka_(muzebra.net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\Desktop\volsebnaa_muzyka_(muzebra.net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P\Desktop\volsebnaa_muzyka_(muzebra.net).mp3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3e2dea5d1a07f7ef0c6c01799d7f29d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3978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964684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5024210"/>
            <a:ext cx="936025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Если в сказку всем сердцем поверить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В мир волшебный откроются двери.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Times New Roman" pitchFamily="18" charset="0"/>
                <a:cs typeface="Arial" pitchFamily="34" charset="0"/>
              </a:rPr>
              <a:t> (приоткрыть рот)</a:t>
            </a:r>
            <a:endParaRPr kumimoji="0" lang="ru-RU" sz="3200" i="0" u="none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" name="volsebnaa_muzyka_(muzebra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1600" y="71014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495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028" grpId="0"/>
      <p:bldP spid="102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1bedca768c237e501853d9cc579269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59828" y="0"/>
            <a:ext cx="11016404" cy="72976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78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Спасибо за внимание!</a:t>
            </a:r>
            <a:endParaRPr lang="ru-RU" sz="4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P\Desktop\025bd7435770477eff547243fbd3f1b3682f4cd9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91480"/>
            <a:ext cx="9144000" cy="75232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4509120"/>
            <a:ext cx="4989240" cy="114300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Вы туда без труда попадете  </a:t>
            </a:r>
            <a:b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 На летучем большом корабле! (</a:t>
            </a:r>
            <a:r>
              <a:rPr lang="ru-RU" sz="2800" dirty="0" err="1" smtClean="0">
                <a:solidFill>
                  <a:srgbClr val="002060"/>
                </a:solidFill>
                <a:latin typeface="Arial Black" pitchFamily="34" charset="0"/>
              </a:rPr>
              <a:t>уражнение</a:t>
            </a: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«Чашечка»)</a:t>
            </a:r>
            <a:r>
              <a:rPr lang="ru-RU" sz="3200" dirty="0" smtClean="0">
                <a:solidFill>
                  <a:srgbClr val="002060"/>
                </a:solidFill>
                <a:latin typeface="Arial Black" pitchFamily="34" charset="0"/>
              </a:rPr>
              <a:t> </a:t>
            </a:r>
            <a:endParaRPr lang="ru-RU" sz="32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4339" name="Picture 3" descr="C:\Users\HP\Desktop\Uprazhneniya-pri-pomoshhi-yazyka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04" y="836712"/>
            <a:ext cx="1827322" cy="1296144"/>
          </a:xfrm>
          <a:prstGeom prst="rect">
            <a:avLst/>
          </a:prstGeom>
          <a:noFill/>
        </p:spPr>
      </p:pic>
      <p:pic>
        <p:nvPicPr>
          <p:cNvPr id="5" name="volsebnaa_muzyka_(muzebra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43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3495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HP\Desktop\dfd51a34-2775-55ca-8e8c-c3769fa90665.jf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924944"/>
            <a:ext cx="4572000" cy="3170099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Или с Бабой - Ягой на метле! </a:t>
            </a:r>
          </a:p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(упражнение «Болтушка») 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15363" name="Picture 3" descr="C:\Users\HP\Desktop\hello_html_97045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1128" y="2780928"/>
            <a:ext cx="2172872" cy="1529159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3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C:\Users\HP\Desktop\cb317b99b760859475ae77d0e209af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181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33265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А может верхом на Коньке- Горбунке!</a:t>
            </a:r>
          </a:p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(упражнение «Лошадка») 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6387" name="Picture 3" descr="C:\Users\HP\Desktop\uprazhnenie-loshadk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725144"/>
            <a:ext cx="1728192" cy="1152128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63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HP\Desktop\img23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7192" y="0"/>
            <a:ext cx="4186808" cy="15450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 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А ещё на Грибке – Боровичке! («Грибок») 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411" name="Picture 3" descr="C:\Users\HP\Desktop\slide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1964846" cy="110135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4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HP\Desktop\kartinki-zhar-pticzy-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5654" y="0"/>
            <a:ext cx="943965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32656"/>
            <a:ext cx="6524543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Можно в сказку влететь</a:t>
            </a:r>
          </a:p>
          <a:p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на Жар Птице, </a:t>
            </a:r>
          </a:p>
          <a:p>
            <a:r>
              <a:rPr lang="ru-RU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(«Качели.») </a:t>
            </a:r>
            <a:endParaRPr lang="ru-RU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8435" name="Picture 3" descr="C:\Users\HP\Desktop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941168"/>
            <a:ext cx="2045966" cy="148758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Можно на Колобке закатиться! («Маляр») </a:t>
            </a:r>
            <a:endParaRPr lang="ru-RU" dirty="0"/>
          </a:p>
        </p:txBody>
      </p:sp>
      <p:pic>
        <p:nvPicPr>
          <p:cNvPr id="19458" name="Picture 2" descr="C:\Users\HP\Desktop\scale_1200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31426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626968" cy="3412975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Можно на Колобке</a:t>
            </a:r>
            <a:b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закатиться! 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(«Маляр»)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9459" name="Picture 3" descr="C:\Users\HP\Desktop\hello_html_m59622b5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04664"/>
            <a:ext cx="2153816" cy="1515748"/>
          </a:xfrm>
          <a:prstGeom prst="rect">
            <a:avLst/>
          </a:prstGeom>
          <a:noFill/>
        </p:spPr>
      </p:pic>
      <p:pic>
        <p:nvPicPr>
          <p:cNvPr id="6" name="volsebnaa_muzyka_(muzebra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94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495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HP\Desktop\1611946910_56-p-foni-s-zelenim-skazochnim-lesom-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15578" cy="70492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3212976"/>
            <a:ext cx="7002238" cy="8002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Ой, мы кажется в сказке уже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HP\Desktop\01labl8m41220121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0612" y="0"/>
            <a:ext cx="918461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78</Words>
  <Application>Microsoft Office PowerPoint</Application>
  <PresentationFormat>Экран (4:3)</PresentationFormat>
  <Paragraphs>18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</vt:lpstr>
      <vt:lpstr>  Вы туда без труда попадете    На летучем большом корабле! (уражнение «Чашечка») </vt:lpstr>
      <vt:lpstr>Слайд 3</vt:lpstr>
      <vt:lpstr>Слайд 4</vt:lpstr>
      <vt:lpstr>Слайд 5</vt:lpstr>
      <vt:lpstr>Слайд 6</vt:lpstr>
      <vt:lpstr>Можно на Колобке закатиться! («Маляр») 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HP</dc:creator>
  <cp:lastModifiedBy>HP</cp:lastModifiedBy>
  <cp:revision>9</cp:revision>
  <dcterms:created xsi:type="dcterms:W3CDTF">2022-03-25T05:55:19Z</dcterms:created>
  <dcterms:modified xsi:type="dcterms:W3CDTF">2022-03-31T07:38:38Z</dcterms:modified>
</cp:coreProperties>
</file>