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968AC89-F9DC-4C67-846C-BE10990482B2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5E7D6D-02B0-4AB4-AEFB-A7A4B71EF2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Базовые правила поведения за столом для детей и взрослых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5" y="0"/>
            <a:ext cx="912925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97346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840760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Порядок расставления чайного сервиза на столе</a:t>
            </a:r>
            <a:endParaRPr lang="ru-RU" dirty="0"/>
          </a:p>
        </p:txBody>
      </p:sp>
      <p:pic>
        <p:nvPicPr>
          <p:cNvPr id="4" name="Объект 3" descr="Правила сервировки стола в детском саду: алгоритм в картинках по СанПиНу  2019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4" y="1844824"/>
            <a:ext cx="9036496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63949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mnemo-19-1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71" y="28275"/>
            <a:ext cx="913632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7706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Алгоритм «Посуда». Конспект занятия по составлению рассказа-описания в средней группе тема посуда «Поможем кукле Кате»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0" y="11862"/>
            <a:ext cx="9126519" cy="68461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0124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</TotalTime>
  <Words>6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Порядок расставления чайного сервиза на столе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Оля</cp:lastModifiedBy>
  <cp:revision>3</cp:revision>
  <dcterms:created xsi:type="dcterms:W3CDTF">2021-03-09T18:58:56Z</dcterms:created>
  <dcterms:modified xsi:type="dcterms:W3CDTF">2021-03-09T20:31:44Z</dcterms:modified>
</cp:coreProperties>
</file>