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312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6CD4-A1D7-424A-837A-F905C406E5F7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076B1-79E0-4D13-9F5F-0215169B94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0779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6CD4-A1D7-424A-837A-F905C406E5F7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076B1-79E0-4D13-9F5F-0215169B94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87383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6CD4-A1D7-424A-837A-F905C406E5F7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076B1-79E0-4D13-9F5F-0215169B94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67751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6CD4-A1D7-424A-837A-F905C406E5F7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076B1-79E0-4D13-9F5F-0215169B94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18045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6CD4-A1D7-424A-837A-F905C406E5F7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076B1-79E0-4D13-9F5F-0215169B94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7667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6CD4-A1D7-424A-837A-F905C406E5F7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076B1-79E0-4D13-9F5F-0215169B94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75437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6CD4-A1D7-424A-837A-F905C406E5F7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076B1-79E0-4D13-9F5F-0215169B94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79224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6CD4-A1D7-424A-837A-F905C406E5F7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076B1-79E0-4D13-9F5F-0215169B94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5143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6CD4-A1D7-424A-837A-F905C406E5F7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076B1-79E0-4D13-9F5F-0215169B94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40253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6CD4-A1D7-424A-837A-F905C406E5F7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076B1-79E0-4D13-9F5F-0215169B94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6860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6CD4-A1D7-424A-837A-F905C406E5F7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076B1-79E0-4D13-9F5F-0215169B94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3288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alphaModFix amt="7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B96CD4-A1D7-424A-837A-F905C406E5F7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9076B1-79E0-4D13-9F5F-0215169B94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6312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43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0"/>
            <a:ext cx="9144000" cy="542664"/>
          </a:xfrm>
        </p:spPr>
        <p:txBody>
          <a:bodyPr>
            <a:normAutofit/>
          </a:bodyPr>
          <a:lstStyle/>
          <a:p>
            <a:r>
              <a:rPr lang="ru-RU" sz="1800" b="1" dirty="0" smtClean="0"/>
              <a:t>Муниципальное дошкольное образовательное учреждение детский сад </a:t>
            </a:r>
            <a:r>
              <a:rPr lang="ru-RU" sz="1800" b="1" dirty="0" err="1" smtClean="0"/>
              <a:t>с.Погорелка</a:t>
            </a:r>
            <a:endParaRPr lang="ru-RU" sz="1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1706880"/>
            <a:ext cx="9144000" cy="3611880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Проект:</a:t>
            </a:r>
          </a:p>
          <a:p>
            <a:r>
              <a:rPr lang="ru-RU" sz="7000" b="1" dirty="0" smtClean="0"/>
              <a:t>«Давайте, люди, никогда об этом не забудем!..»</a:t>
            </a:r>
          </a:p>
          <a:p>
            <a:r>
              <a:rPr lang="ru-RU" sz="1800" dirty="0" smtClean="0"/>
              <a:t>(приложение)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37539850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8417"/>
            <a:ext cx="10515600" cy="808355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/>
              <a:t>75 лет Великой Победы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701040"/>
            <a:ext cx="10515600" cy="551688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dirty="0" smtClean="0"/>
              <a:t>Данный проект реализуется в рамках работы учреждения над методической темой: «Воспитание патриотических чувств дошкольников на основе культурных традиций русского народа». В этом году особое внимание уделяется Юбилею Победы. В связи с этим учреждение приступило к работе над проектом в нескольких направлениях.</a:t>
            </a:r>
            <a:endParaRPr lang="ru-RU" sz="2000" dirty="0"/>
          </a:p>
        </p:txBody>
      </p:sp>
      <p:sp>
        <p:nvSpPr>
          <p:cNvPr id="4" name="Овал 3"/>
          <p:cNvSpPr/>
          <p:nvPr/>
        </p:nvSpPr>
        <p:spPr>
          <a:xfrm>
            <a:off x="4213860" y="2771932"/>
            <a:ext cx="3615690" cy="34459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Виды деятельности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829550" y="1914842"/>
            <a:ext cx="3421380" cy="17554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Театральная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829550" y="4840922"/>
            <a:ext cx="3421380" cy="17672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Мероприятивная </a:t>
            </a:r>
            <a:endParaRPr lang="ru-RU" sz="2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788670" y="4755515"/>
            <a:ext cx="3375660" cy="17672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Музейно - педагогическая</a:t>
            </a:r>
            <a:endParaRPr lang="ru-RU" sz="24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788670" y="1931987"/>
            <a:ext cx="3375660" cy="17383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Поисково - исследовательская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0364402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64453"/>
            <a:ext cx="10515600" cy="808355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/>
              <a:t>Поисково – исследовательская работа 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838200"/>
            <a:ext cx="10515600" cy="551688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800" dirty="0" smtClean="0"/>
              <a:t>Воспитанникам совместно с родителями предлагается работа по изучению роли Великой Отечественной войны в истории их семьи. Кто из предков воевал, трудился в тылу, являлся свидетелем страшной войны</a:t>
            </a:r>
            <a:r>
              <a:rPr lang="en-US" sz="1800" dirty="0" smtClean="0"/>
              <a:t>?</a:t>
            </a:r>
            <a:r>
              <a:rPr lang="ru-RU" sz="1800" dirty="0" smtClean="0"/>
              <a:t> Организуются встречи с теми, кто в годы войны были детьми. Воспитанники участвуют в акции памяти «Письмо в 40-е»</a:t>
            </a:r>
            <a:endParaRPr lang="ru-RU" sz="1800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42080" y="3512820"/>
            <a:ext cx="4307840" cy="323088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0640" y="1882140"/>
            <a:ext cx="4348480" cy="326136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660" y="1882140"/>
            <a:ext cx="4572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73507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808355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/>
              <a:t>Музейно – педагогическая  работа 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808355"/>
            <a:ext cx="10515600" cy="551688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dirty="0" smtClean="0"/>
              <a:t>Учреждение тесно сотрудничает с Погорельским ДК и музеями села. Музей является как центром по изучению истории родного края так и площадкой для проведения познавательных мероприятий</a:t>
            </a:r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504" y="1981835"/>
            <a:ext cx="5545455" cy="416759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8400" y="1981835"/>
            <a:ext cx="5556796" cy="4167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0676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9560" y="3669030"/>
            <a:ext cx="4028440" cy="302133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5980" y="102235"/>
            <a:ext cx="10515600" cy="808355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/>
              <a:t>Театральная деятельность 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910590"/>
            <a:ext cx="10515600" cy="551688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dirty="0" smtClean="0"/>
              <a:t>Воспитанниками детского сада готовятся театральные постановки, с которыми они выступают перед родителями и жителями села. К Празднику Победы  - это спектакль «Фронтовик», к Дню защитника Отечества – «Три богатыря»</a:t>
            </a:r>
            <a:endParaRPr lang="ru-RU" sz="20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080" y="2103120"/>
            <a:ext cx="4282440" cy="321183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01560" y="2103120"/>
            <a:ext cx="4470400" cy="3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98292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41383"/>
            <a:ext cx="10515600" cy="808355"/>
          </a:xfrm>
        </p:spPr>
        <p:txBody>
          <a:bodyPr>
            <a:normAutofit/>
          </a:bodyPr>
          <a:lstStyle/>
          <a:p>
            <a:pPr algn="ctr"/>
            <a:r>
              <a:rPr lang="ru-RU" sz="4800" b="1" smtClean="0"/>
              <a:t>Мероприятийная</a:t>
            </a:r>
            <a:r>
              <a:rPr lang="ru-RU" sz="4800" b="1" dirty="0" smtClean="0"/>
              <a:t> </a:t>
            </a:r>
            <a:r>
              <a:rPr lang="ru-RU" sz="4800" b="1" dirty="0" smtClean="0"/>
              <a:t>деятельность 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87848" y="849738"/>
            <a:ext cx="10515600" cy="551688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dirty="0" smtClean="0"/>
              <a:t>Главное мероприятие юбилейного года – это праздник Великой Победы. В этот день воспитанники детского сада участвуют в шествии Бессмертного полка, Митинге у Обелиска Славы, праздничном концерте.</a:t>
            </a:r>
            <a:endParaRPr lang="ru-RU" sz="2000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30433" y="3504857"/>
            <a:ext cx="4251310" cy="319500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0030" y="1834039"/>
            <a:ext cx="4231242" cy="317992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0904" y="1981835"/>
            <a:ext cx="4417695" cy="3320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115811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239</Words>
  <Application>Microsoft Office PowerPoint</Application>
  <PresentationFormat>Широкоэкранный</PresentationFormat>
  <Paragraphs>19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Тема Office</vt:lpstr>
      <vt:lpstr>Муниципальное дошкольное образовательное учреждение детский сад с.Погорелка</vt:lpstr>
      <vt:lpstr>75 лет Великой Победы</vt:lpstr>
      <vt:lpstr>Поисково – исследовательская работа </vt:lpstr>
      <vt:lpstr>Музейно – педагогическая  работа </vt:lpstr>
      <vt:lpstr>Театральная деятельность </vt:lpstr>
      <vt:lpstr>Мероприятийная деятельность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дошкольное образовательное учреждение детский сад с.Погорелка</dc:title>
  <dc:creator>Uzer</dc:creator>
  <cp:lastModifiedBy>Uzer</cp:lastModifiedBy>
  <cp:revision>16</cp:revision>
  <dcterms:created xsi:type="dcterms:W3CDTF">2019-10-27T06:31:28Z</dcterms:created>
  <dcterms:modified xsi:type="dcterms:W3CDTF">2022-03-31T18:14:28Z</dcterms:modified>
</cp:coreProperties>
</file>