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3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80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029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544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624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97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493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312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27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3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36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121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85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47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1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62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7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AEA00EF-E69A-43D0-A0DD-62A930DACFCC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EE03B28-D590-4635-9CD1-83B581FE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99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63" y="474393"/>
            <a:ext cx="11268670" cy="59626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831272"/>
            <a:ext cx="8825658" cy="67689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Полоса препятствий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1591293"/>
            <a:ext cx="8825658" cy="484575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 рамках школьной Спартакиады Для </a:t>
            </a:r>
            <a:r>
              <a:rPr lang="ru-RU" sz="2400" b="1" dirty="0" smtClean="0">
                <a:solidFill>
                  <a:schemeClr val="tx1"/>
                </a:solidFill>
              </a:rPr>
              <a:t>начальных классов</a:t>
            </a:r>
          </a:p>
          <a:p>
            <a:endParaRPr lang="ru-RU" sz="2400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Проект </a:t>
            </a:r>
            <a:r>
              <a:rPr lang="ru-RU" b="1" dirty="0" smtClean="0">
                <a:solidFill>
                  <a:schemeClr val="tx1"/>
                </a:solidFill>
              </a:rPr>
              <a:t>выполнили: ученицы 7а класса </a:t>
            </a:r>
            <a:r>
              <a:rPr lang="ru-RU" b="1" dirty="0" err="1" smtClean="0">
                <a:solidFill>
                  <a:schemeClr val="tx1"/>
                </a:solidFill>
              </a:rPr>
              <a:t>шулакова</a:t>
            </a:r>
            <a:r>
              <a:rPr lang="ru-RU" b="1" dirty="0" smtClean="0">
                <a:solidFill>
                  <a:schemeClr val="tx1"/>
                </a:solidFill>
              </a:rPr>
              <a:t> виктория , </a:t>
            </a:r>
            <a:r>
              <a:rPr lang="ru-RU" b="1" dirty="0" err="1" smtClean="0">
                <a:solidFill>
                  <a:schemeClr val="tx1"/>
                </a:solidFill>
              </a:rPr>
              <a:t>рябинина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анастасия</a:t>
            </a:r>
            <a:r>
              <a:rPr lang="ru-RU" b="1" dirty="0" smtClean="0">
                <a:solidFill>
                  <a:schemeClr val="tx1"/>
                </a:solidFill>
              </a:rPr>
              <a:t> 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Руководитель проекта: </a:t>
            </a:r>
            <a:r>
              <a:rPr lang="ru-RU" b="1" dirty="0" err="1" smtClean="0">
                <a:solidFill>
                  <a:schemeClr val="tx1"/>
                </a:solidFill>
              </a:rPr>
              <a:t>кустова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м.а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66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528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1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: разработка и организация внеурочного мероприятия для начальных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765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Разработать положение мероприятия.</a:t>
            </a:r>
          </a:p>
          <a:p>
            <a:r>
              <a:rPr lang="ru-RU" dirty="0" smtClean="0"/>
              <a:t>2. Провести мероприятие «Полоса препятствий».</a:t>
            </a:r>
          </a:p>
          <a:p>
            <a:r>
              <a:rPr lang="ru-RU" dirty="0" smtClean="0"/>
              <a:t>3. Подвести итоги.</a:t>
            </a:r>
          </a:p>
          <a:p>
            <a:r>
              <a:rPr lang="ru-RU" dirty="0" smtClean="0"/>
              <a:t>4. Представить проект на конференции.</a:t>
            </a:r>
          </a:p>
        </p:txBody>
      </p:sp>
    </p:spTree>
    <p:extLst>
      <p:ext uri="{BB962C8B-B14F-4D97-AF65-F5344CB8AC3E}">
        <p14:creationId xmlns:p14="http://schemas.microsoft.com/office/powerpoint/2010/main" val="1509149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Проблема : провести внеурочное мероприятие в условиях ограничительных мер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655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 этап – подготовительный (октябрь-ноябрь 2020):</a:t>
            </a:r>
            <a:br>
              <a:rPr lang="ru-RU" dirty="0"/>
            </a:br>
            <a:r>
              <a:rPr lang="ru-RU" dirty="0"/>
              <a:t>Подобрали материал для классного часа.</a:t>
            </a:r>
            <a:br>
              <a:rPr lang="ru-RU" dirty="0"/>
            </a:br>
            <a:r>
              <a:rPr lang="ru-RU" dirty="0"/>
              <a:t>2 этап – реализационный (декабрь 2020):</a:t>
            </a:r>
            <a:br>
              <a:rPr lang="ru-RU" dirty="0"/>
            </a:br>
            <a:r>
              <a:rPr lang="ru-RU" dirty="0"/>
              <a:t>1. Провели классные часы среди учеников 2-ых классов, проанализировали рефлексию.</a:t>
            </a:r>
            <a:br>
              <a:rPr lang="ru-RU" dirty="0"/>
            </a:br>
            <a:r>
              <a:rPr lang="ru-RU" dirty="0"/>
              <a:t>3 этап – заключительный </a:t>
            </a:r>
            <a:r>
              <a:rPr lang="ru-RU" dirty="0" smtClean="0"/>
              <a:t>(декабрь-январь):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Защищаем проект на конференции.</a:t>
            </a:r>
          </a:p>
        </p:txBody>
      </p:sp>
    </p:spTree>
    <p:extLst>
      <p:ext uri="{BB962C8B-B14F-4D97-AF65-F5344CB8AC3E}">
        <p14:creationId xmlns:p14="http://schemas.microsoft.com/office/powerpoint/2010/main" val="282584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проекта :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5" t="-1" r="12315" b="16042"/>
          <a:stretch/>
        </p:blipFill>
        <p:spPr>
          <a:xfrm>
            <a:off x="4063119" y="2504417"/>
            <a:ext cx="3158836" cy="383700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01" y="2504417"/>
            <a:ext cx="3606800" cy="33725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0" t="12766"/>
          <a:stretch/>
        </p:blipFill>
        <p:spPr>
          <a:xfrm>
            <a:off x="7355830" y="2409227"/>
            <a:ext cx="4589049" cy="402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8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Внеурочное мероприятие было проведено в 1-х, 2-х,3-х классах. </a:t>
            </a:r>
          </a:p>
          <a:p>
            <a:r>
              <a:rPr lang="ru-RU" dirty="0" smtClean="0"/>
              <a:t>Всего приняло 104 ученика ( по 8 от каждого класса ).</a:t>
            </a:r>
          </a:p>
          <a:p>
            <a:r>
              <a:rPr lang="ru-RU" dirty="0" smtClean="0"/>
              <a:t>Результат: мероприятия проводились отдельно от каждого класса.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752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Разработанное нами положение «Полоса препятствий» может быть </a:t>
            </a:r>
          </a:p>
          <a:p>
            <a:pPr marL="0" indent="0">
              <a:buNone/>
            </a:pPr>
            <a:r>
              <a:rPr lang="ru-RU" dirty="0" smtClean="0"/>
              <a:t>использовано в дальнейшем учителями физкультуры , для проведения внеурочных мероприятий.</a:t>
            </a:r>
          </a:p>
          <a:p>
            <a:pPr marL="0" indent="0">
              <a:buNone/>
            </a:pPr>
            <a:r>
              <a:rPr lang="ru-RU" dirty="0" smtClean="0"/>
              <a:t>Мы получили опыт проведении таких мероприятий в качестве организаторов.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600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857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111</TotalTime>
  <Words>152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Совет директоров</vt:lpstr>
      <vt:lpstr>Полоса препятствий</vt:lpstr>
      <vt:lpstr>Цель : разработка и организация внеурочного мероприятия для начальных классов</vt:lpstr>
      <vt:lpstr>Задачи : </vt:lpstr>
      <vt:lpstr>Проблема : провести внеурочное мероприятие в условиях ограничительных мер</vt:lpstr>
      <vt:lpstr>Этапы проекта:</vt:lpstr>
      <vt:lpstr>Ход проекта :</vt:lpstr>
      <vt:lpstr>Результаты проекта:</vt:lpstr>
      <vt:lpstr>Вывод: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Полоса препятствий</dc:title>
  <dc:creator>Учитель</dc:creator>
  <cp:lastModifiedBy>USER</cp:lastModifiedBy>
  <cp:revision>11</cp:revision>
  <dcterms:created xsi:type="dcterms:W3CDTF">2021-02-05T09:51:01Z</dcterms:created>
  <dcterms:modified xsi:type="dcterms:W3CDTF">2022-03-31T12:34:19Z</dcterms:modified>
</cp:coreProperties>
</file>