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85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7178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  <a:latin typeface="BatangChe" pitchFamily="49" charset="-127"/>
                <a:ea typeface="BatangChe" pitchFamily="49" charset="-127"/>
              </a:rPr>
              <a:t>Профессии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gray"/>
        <p:txBody>
          <a:bodyPr/>
          <a:lstStyle/>
          <a:p>
            <a:r>
              <a:rPr lang="ru-RU" i="1" dirty="0" err="1" smtClean="0">
                <a:solidFill>
                  <a:schemeClr val="tx1"/>
                </a:solidFill>
              </a:rPr>
              <a:t>Часовских</a:t>
            </a:r>
            <a:r>
              <a:rPr lang="ru-RU" i="1" dirty="0" smtClean="0">
                <a:solidFill>
                  <a:schemeClr val="tx1"/>
                </a:solidFill>
              </a:rPr>
              <a:t> Полина 2 «А» класс</a:t>
            </a:r>
            <a:endParaRPr lang="ru-RU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Моя мама </a:t>
            </a:r>
            <a:r>
              <a:rPr lang="ru-RU" dirty="0" err="1" smtClean="0"/>
              <a:t>Часовских</a:t>
            </a:r>
            <a:r>
              <a:rPr lang="ru-RU" dirty="0" smtClean="0"/>
              <a:t> Елена </a:t>
            </a:r>
            <a:r>
              <a:rPr lang="ru-RU" dirty="0" smtClean="0"/>
              <a:t>Васильевна.</a:t>
            </a:r>
          </a:p>
          <a:p>
            <a:r>
              <a:rPr lang="ru-RU" dirty="0" smtClean="0"/>
              <a:t>Работает специалистом в ООО «</a:t>
            </a:r>
            <a:r>
              <a:rPr lang="ru-RU" dirty="0" err="1" smtClean="0"/>
              <a:t>Металлоинвесте</a:t>
            </a:r>
            <a:r>
              <a:rPr lang="ru-RU" dirty="0" smtClean="0"/>
              <a:t> </a:t>
            </a:r>
            <a:r>
              <a:rPr lang="ru-RU" dirty="0" err="1" smtClean="0"/>
              <a:t>Коропативном</a:t>
            </a:r>
            <a:r>
              <a:rPr lang="ru-RU" dirty="0" smtClean="0"/>
              <a:t> Сервисе»</a:t>
            </a:r>
          </a:p>
          <a:p>
            <a:r>
              <a:rPr lang="ru-RU" dirty="0" smtClean="0"/>
              <a:t>Она помогает работникам оформлять правильно документы, благодаря моей маме работники комбината ОЭМК получают зарплату, идут в отпуск и т.д.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0</TotalTime>
  <Words>45</Words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Обычная</vt:lpstr>
      <vt:lpstr>Профессии 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</dc:title>
  <dc:creator>Admin</dc:creator>
  <cp:lastModifiedBy>Admin</cp:lastModifiedBy>
  <cp:revision>1</cp:revision>
  <dcterms:created xsi:type="dcterms:W3CDTF">2022-01-17T18:14:32Z</dcterms:created>
  <dcterms:modified xsi:type="dcterms:W3CDTF">2022-01-17T18:24:47Z</dcterms:modified>
</cp:coreProperties>
</file>