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4" r:id="rId7"/>
    <p:sldId id="266" r:id="rId8"/>
    <p:sldId id="267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474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catherineasquithgallery.com/uploads/posts/2021-02/1613653848_62-p-fon-dlya-prezentatsii-bereza-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05416" cy="706033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03648" y="1052736"/>
            <a:ext cx="70567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«Детский сад №36»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Город Шуя Ивановская область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07904" y="2060848"/>
            <a:ext cx="18473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57290" y="2428868"/>
            <a:ext cx="727280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Мини-музей</a:t>
            </a:r>
          </a:p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«русская изба»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atherineasquithgallery.com/uploads/posts/2021-02/1613653848_62-p-fon-dlya-prezentatsii-bereza-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05416" cy="706033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31032" y="1196752"/>
            <a:ext cx="871296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воспитатели, дети ДОУ, родители, специалисты.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Мини - музей предназначен для воспитанников и родителей воспитанников ДОУ, где проводится НОД по образовательным областям с детьми дошкольного возраста; досуги  и развлекательные мероприятия в музыкальном зале, с использованием экспонатов музея.    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Родители воспитанников заинтересованы в духовно-нравственном развитии своих детей, привитии  интереса к истории и культуре своей Родины. Учитывая возрастные особенности детей, эта программа может быть успешно реализована во всех возрастных группах детского сада.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atherineasquithgallery.com/uploads/posts/2021-02/1613653848_62-p-fon-dlya-prezentatsii-bereza-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02332"/>
            <a:ext cx="9405416" cy="706033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1560" y="980728"/>
            <a:ext cx="853244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</a:p>
          <a:p>
            <a:r>
              <a:rPr lang="ru-RU" dirty="0" smtClean="0"/>
              <a:t>        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Формирование российской гражданской идентичности дошкольника посредством его приобщения к русской народной культуре, духовным отечественным традициям, общечеловеческим ценностям.</a:t>
            </a:r>
          </a:p>
          <a:p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Создать условия для укрепления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ценностно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смысловой сферы личности.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Формировать способности дошкольника осваивать моральные нормы и нравственные идеалы по отношению к самому себе, семье, другим людям, обществу, своей Родине.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Формировать  нравственные качества, нравственную культуру дошкольников через осмысление духовных и нравственных ценностей русской народной культуры.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Знакомить дошкольников с традициями, ценностями, культурной, социальной и духовной жизнью родного края.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Расширять представления детей о культурном наследии своего народа.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Развивать навыки доброжелательного общения, внимания, терпения, усердия, способность различать нравственное и безнравственное.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atherineasquithgallery.com/uploads/posts/2021-02/1613653848_62-p-fon-dlya-prezentatsii-bereza-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05416" cy="706033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27584" y="1052736"/>
            <a:ext cx="770485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Предмет исследования.</a:t>
            </a:r>
          </a:p>
          <a:p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Русская изба с её внутренним содержанием (посуда, мебель, игрушки, музыкальные инструменты, русский костюм и др.) Музей  детского сада отражает специфику дошкольного возраста детей. Ежегодно (периодически) музей  пополняется экспонатами, здесь же размещаются работы педагогов, сотрудников, совместные работы детей и родителей воспитанников.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atherineasquithgallery.com/uploads/posts/2021-02/1613653848_62-p-fon-dlya-prezentatsii-bereza-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05416" cy="7060332"/>
          </a:xfrm>
          <a:prstGeom prst="rect">
            <a:avLst/>
          </a:prstGeom>
          <a:noFill/>
        </p:spPr>
      </p:pic>
      <p:pic>
        <p:nvPicPr>
          <p:cNvPr id="15361" name="Picture 1" descr="C:\Users\Владелец\Desktop\пед кабинет\ОБРАЗЦОВЫЙ ДЕТСКИЙ САД\музей\izobrazhenie_viber_2021-03-17_15-02-03-1024x76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1700808"/>
            <a:ext cx="4492757" cy="33695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atherineasquithgallery.com/uploads/posts/2021-02/1613653848_62-p-fon-dlya-prezentatsii-bereza-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05416" cy="7060332"/>
          </a:xfrm>
          <a:prstGeom prst="rect">
            <a:avLst/>
          </a:prstGeom>
          <a:noFill/>
        </p:spPr>
      </p:pic>
      <p:pic>
        <p:nvPicPr>
          <p:cNvPr id="21506" name="Picture 2" descr="C:\Users\Владелец\Desktop\пед кабинет\ОБРАЗЦОВЫЙ ДЕТСКИЙ САД\музей\Attachments_bobrova.a.s@yandex.ru_2021-12-06_10-35-56\IMG_588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1340768"/>
            <a:ext cx="4320480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atherineasquithgallery.com/uploads/posts/2021-02/1613653848_62-p-fon-dlya-prezentatsii-bereza-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05416" cy="7060332"/>
          </a:xfrm>
          <a:prstGeom prst="rect">
            <a:avLst/>
          </a:prstGeom>
          <a:noFill/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1412776"/>
            <a:ext cx="5112568" cy="4246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atherineasquithgallery.com/uploads/posts/2021-02/1613653848_62-p-fon-dlya-prezentatsii-bereza-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05416" cy="706033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5536" y="908720"/>
            <a:ext cx="874846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Работая по данной теме, мы обратили внимание на то, какое бесценное влияние оказывает музей на воспитание дошкольников: расширение кругозора, обогащение словарного запаса, формирование познавательно-исследовательских способностей. Дети узнают интересные факты об исторических событиях, об истории происхождения предметов старины; у них развиваются тактильные ощущения, так как они могут потрогать, поиграть, поэкспериментировать с объектами музея. При создании детьми музейных экспонатов, развиваются творческие способности, фантазия, воспитанники с огромным интересом создают поделки в нетрадиционных техниках, очень любят демонстрировать их при проведении экскурсий, делятся опытом со сверстниками.</a:t>
            </a:r>
            <a:endParaRPr lang="ru-RU" sz="2400" b="1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catherineasquithgallery.com/uploads/posts/2021-02/1613653848_62-p-fon-dlya-prezentatsii-bereza-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05416" cy="706033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32497" y="2967335"/>
            <a:ext cx="78790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вНИМАНИЕ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1147</TotalTime>
  <Words>186</Words>
  <Application>Microsoft Office PowerPoint</Application>
  <PresentationFormat>Экран (4:3)</PresentationFormat>
  <Paragraphs>21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Владелец</dc:creator>
  <cp:lastModifiedBy>Honor</cp:lastModifiedBy>
  <cp:revision>21</cp:revision>
  <dcterms:created xsi:type="dcterms:W3CDTF">2021-12-06T11:58:08Z</dcterms:created>
  <dcterms:modified xsi:type="dcterms:W3CDTF">2022-03-31T16:51:33Z</dcterms:modified>
</cp:coreProperties>
</file>