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0C634F4-454E-4721-9789-59F87F92E935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4E68152-2F21-4844-A4C4-5C78EC504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634F4-454E-4721-9789-59F87F92E935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8152-2F21-4844-A4C4-5C78EC504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634F4-454E-4721-9789-59F87F92E935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8152-2F21-4844-A4C4-5C78EC504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0C634F4-454E-4721-9789-59F87F92E935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4E68152-2F21-4844-A4C4-5C78EC504F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0C634F4-454E-4721-9789-59F87F92E935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4E68152-2F21-4844-A4C4-5C78EC504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634F4-454E-4721-9789-59F87F92E935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8152-2F21-4844-A4C4-5C78EC504F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634F4-454E-4721-9789-59F87F92E935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8152-2F21-4844-A4C4-5C78EC504F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0C634F4-454E-4721-9789-59F87F92E935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4E68152-2F21-4844-A4C4-5C78EC504F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634F4-454E-4721-9789-59F87F92E935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8152-2F21-4844-A4C4-5C78EC504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0C634F4-454E-4721-9789-59F87F92E935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4E68152-2F21-4844-A4C4-5C78EC504F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0C634F4-454E-4721-9789-59F87F92E935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4E68152-2F21-4844-A4C4-5C78EC504F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0C634F4-454E-4721-9789-59F87F92E935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4E68152-2F21-4844-A4C4-5C78EC504F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2886094"/>
          </a:xfrm>
        </p:spPr>
        <p:txBody>
          <a:bodyPr>
            <a:normAutofit/>
          </a:bodyPr>
          <a:lstStyle/>
          <a:p>
            <a:r>
              <a:rPr lang="ru-RU" dirty="0" smtClean="0"/>
              <a:t>« </a:t>
            </a:r>
            <a:r>
              <a:rPr lang="ru-RU" dirty="0" smtClean="0"/>
              <a:t>И</a:t>
            </a:r>
            <a:r>
              <a:rPr lang="ru-RU" dirty="0" smtClean="0"/>
              <a:t>нновационный </a:t>
            </a:r>
            <a:r>
              <a:rPr lang="ru-RU" dirty="0" smtClean="0"/>
              <a:t>метод реализации воспитательных программ в </a:t>
            </a:r>
            <a:r>
              <a:rPr lang="ru-RU" dirty="0" smtClean="0"/>
              <a:t>детском саду</a:t>
            </a:r>
            <a:r>
              <a:rPr lang="ru-RU" dirty="0" smtClean="0"/>
              <a:t> – метод шоу-технологии»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3886200"/>
            <a:ext cx="3414714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Выполнила: Гордиенко Ю.М.</a:t>
            </a:r>
            <a:endParaRPr lang="ru-RU" sz="20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4786322"/>
            <a:ext cx="4786346" cy="207167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54494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3этап – подведение итогов:</a:t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Оценивание конкурсов проводит жюри (приглашенные воспитатели из других групп) по суммированию баллов. Дети дарят приготовленные подарки папам и делятся впечатлениями о мероприятии.</a:t>
            </a:r>
            <a:endParaRPr lang="ru-RU" dirty="0"/>
          </a:p>
        </p:txBody>
      </p:sp>
      <p:pic>
        <p:nvPicPr>
          <p:cNvPr id="3" name="Рисунок 2" descr="khor_detej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3571876"/>
            <a:ext cx="2569144" cy="292633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08292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Спасибо за внимание!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887679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3429000"/>
            <a:ext cx="45720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/>
          <a:lstStyle/>
          <a:p>
            <a:r>
              <a:rPr lang="ru-RU" dirty="0" smtClean="0"/>
              <a:t>Шоу-технология – это совокупность мероприятий по организации детских </a:t>
            </a:r>
            <a:r>
              <a:rPr lang="ru-RU" dirty="0" err="1" smtClean="0"/>
              <a:t>культурно-досуговых</a:t>
            </a:r>
            <a:r>
              <a:rPr lang="ru-RU" dirty="0" smtClean="0"/>
              <a:t>, спортивно-массовых и других подобного рода мероприятий, которые являются неотъемлемой частью деятельности любого дошкольного учреждения.</a:t>
            </a:r>
            <a:endParaRPr lang="ru-RU" dirty="0"/>
          </a:p>
        </p:txBody>
      </p:sp>
      <p:pic>
        <p:nvPicPr>
          <p:cNvPr id="4" name="Рисунок 3" descr="5380_47fc6b16c3fd0240f2a0c41587d829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2928934"/>
            <a:ext cx="5981700" cy="34385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3985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</a:rPr>
              <a:t>Инновация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</a:rPr>
              <a:t> (от латинского «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</a:rPr>
              <a:t>innovation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</a:rPr>
              <a:t>») – нововведение, изменение, обновление связывается с деятельностью по созданию, освоению, использованию и распространению нового</a:t>
            </a:r>
            <a:r>
              <a:rPr lang="ru-RU" dirty="0" smtClean="0"/>
              <a:t>.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14488"/>
            <a:ext cx="7467600" cy="47594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Инновация – это не просто создание …, распространение новшеств, это изменения, которые носят существенный характер, сопровождаются изменениями в образе деятельности, стиле мышления.</a:t>
            </a:r>
            <a:endParaRPr lang="ru-RU" dirty="0"/>
          </a:p>
        </p:txBody>
      </p:sp>
      <p:pic>
        <p:nvPicPr>
          <p:cNvPr id="4" name="Рисунок 3" descr="1-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43314"/>
            <a:ext cx="9144000" cy="321468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Особенность шоу-технологии: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 Деление участников на выступающих (сцена) и зрителей (зал)</a:t>
            </a:r>
          </a:p>
          <a:p>
            <a:r>
              <a:rPr lang="ru-RU" dirty="0" smtClean="0"/>
              <a:t>2.Заготовленный сценарий</a:t>
            </a:r>
          </a:p>
          <a:p>
            <a:r>
              <a:rPr lang="ru-RU" dirty="0" smtClean="0"/>
              <a:t>3.Соревновательность на сцене.</a:t>
            </a:r>
            <a:endParaRPr lang="ru-RU" dirty="0"/>
          </a:p>
        </p:txBody>
      </p:sp>
      <p:pic>
        <p:nvPicPr>
          <p:cNvPr id="4" name="Рисунок 3" descr="1635801672_16-flomaster-club-p-zriteli-narisovannie-krasivii-risunok-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3357562"/>
            <a:ext cx="6357932" cy="350043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Цели использования шоу-технологий: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«Для зала» – опыт эмоционального регулирования в культурных формах.</a:t>
            </a:r>
          </a:p>
          <a:p>
            <a:r>
              <a:rPr lang="ru-RU" dirty="0" smtClean="0"/>
              <a:t>«Для сцены» - опыт индивидуальной и совместной публичной </a:t>
            </a:r>
            <a:r>
              <a:rPr lang="ru-RU" dirty="0" err="1" smtClean="0"/>
              <a:t>соревновательности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sz="2800" dirty="0" smtClean="0">
                <a:solidFill>
                  <a:srgbClr val="FF0000"/>
                </a:solidFill>
              </a:rPr>
              <a:t>Этапы реализации шоу-технологий:</a:t>
            </a: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 1.</a:t>
            </a:r>
            <a:r>
              <a:rPr lang="ru-RU" dirty="0" smtClean="0"/>
              <a:t>подготовка шоу-программы (разработка сценария).</a:t>
            </a:r>
          </a:p>
          <a:p>
            <a:pPr>
              <a:buNone/>
            </a:pPr>
            <a:r>
              <a:rPr lang="ru-RU" dirty="0" smtClean="0"/>
              <a:t>  2.проведение шоу.</a:t>
            </a:r>
          </a:p>
          <a:p>
            <a:pPr>
              <a:buNone/>
            </a:pPr>
            <a:r>
              <a:rPr lang="ru-RU" dirty="0" smtClean="0"/>
              <a:t>  3.подведение итогов</a:t>
            </a:r>
            <a:r>
              <a:rPr lang="ru-RU" sz="2800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Значение шоу-технологии для воспитателя: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 высокий эмоциональный уровень;</a:t>
            </a:r>
          </a:p>
          <a:p>
            <a:r>
              <a:rPr lang="ru-RU" dirty="0" smtClean="0"/>
              <a:t> достигается большая результативность воспитательной акции; </a:t>
            </a:r>
          </a:p>
          <a:p>
            <a:r>
              <a:rPr lang="ru-RU" dirty="0" smtClean="0"/>
              <a:t>охватывает большое количество детей; </a:t>
            </a:r>
          </a:p>
          <a:p>
            <a:r>
              <a:rPr lang="ru-RU" dirty="0" smtClean="0"/>
              <a:t>сплачивает коллектив; </a:t>
            </a:r>
          </a:p>
          <a:p>
            <a:r>
              <a:rPr lang="ru-RU" dirty="0" smtClean="0"/>
              <a:t>распределение обязанностей будет проходить организованнее; </a:t>
            </a:r>
          </a:p>
          <a:p>
            <a:r>
              <a:rPr lang="ru-RU" dirty="0" smtClean="0"/>
              <a:t>развитие критического мышления, самосовершенствования.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36894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своего опыта использования шоу-технологии в подготовительной группе, на примере проведения праздника «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Защитники наши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посвященного 23 февраля.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</a:rPr>
              <a:t>Цель</a:t>
            </a:r>
            <a:r>
              <a:rPr lang="ru-RU" sz="2000" dirty="0" smtClean="0"/>
              <a:t>: создать атмосферу праздника в игре-соревновании.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700" dirty="0" smtClean="0">
                <a:solidFill>
                  <a:schemeClr val="tx1"/>
                </a:solidFill>
              </a:rPr>
              <a:t>Задачи</a:t>
            </a:r>
            <a:r>
              <a:rPr lang="ru-RU" sz="2000" dirty="0" smtClean="0">
                <a:solidFill>
                  <a:schemeClr val="tx1"/>
                </a:solidFill>
              </a:rPr>
              <a:t>: </a:t>
            </a:r>
            <a:r>
              <a:rPr lang="ru-RU" sz="2000" dirty="0" smtClean="0"/>
              <a:t>воспитывать чувство патриотизма, желания служить в армии; развитие памяти, внимания, организованности, самостоятельности, умений согласовывать интересы в процессе преодоления определенных, соответствующих возрастным особенностям, трудностей; формирование коллектива.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ownlo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5086350"/>
            <a:ext cx="2581275" cy="17716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564357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этап-подготовка шоу-программы: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1.Воспитатель выбирает форму проведения мероприятия (соревнование), делит детей на 2 команды  и  разрабатывает сценарий.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Изготовление пригласительных для пап на ООД по рисованию, подарков (танков) на ООД аппликации, разучивание песни « Буду как папа» и стихотворений в индивидуальной работе.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Оформление группы воспитателем – развешивание шаров, плакатов, установка игрушечной техники и т.д.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Воспитатель подготавливает места для зрителей (пап), для проведения соревнований готовит место и атрибуты. Дети раздают пригласительные.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ownlo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0" y="4143380"/>
            <a:ext cx="4000528" cy="242889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6880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этап – проведение шоу:</a:t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Стихи о празднике 23 февраля.</a:t>
            </a: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конкурс – « Нарисуй командную эмблему»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конкурс- « Пройди по трапу»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конкурс – « Меткий стрелок»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Пение песни «Буду как папа»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конкурс – « Санитары»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конкурс – « Доставь пакет»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конкурс – « Боевая тревога»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Стихи для лучших пап на свете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100" dirty="0"/>
          </a:p>
        </p:txBody>
      </p:sp>
      <p:pic>
        <p:nvPicPr>
          <p:cNvPr id="3" name="Рисунок 2" descr="B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4572008"/>
            <a:ext cx="8715404" cy="228599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102</TotalTime>
  <Words>213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« Инновационный метод реализации воспитательных программ в детском саду – метод шоу-технологии»</vt:lpstr>
      <vt:lpstr>Слайд 2</vt:lpstr>
      <vt:lpstr>Инновация (от латинского «innovation») – нововведение, изменение, обновление связывается с деятельностью по созданию, освоению, использованию и распространению нового. </vt:lpstr>
      <vt:lpstr>Особенность шоу-технологии:</vt:lpstr>
      <vt:lpstr>Цели использования шоу-технологий:</vt:lpstr>
      <vt:lpstr>Значение шоу-технологии для воспитателя:</vt:lpstr>
      <vt:lpstr>Из своего опыта использования шоу-технологии в подготовительной группе, на примере проведения праздника «Защитники наши», посвященного 23 февраля.   Цель: создать атмосферу праздника в игре-соревновании.  Задачи: воспитывать чувство патриотизма, желания служить в армии; развитие памяти, внимания, организованности, самостоятельности, умений согласовывать интересы в процессе преодоления определенных, соответствующих возрастным особенностям, трудностей; формирование коллектива.  </vt:lpstr>
      <vt:lpstr>1 этап-подготовка шоу-программы: 1.Воспитатель выбирает форму проведения мероприятия (соревнование), делит детей на 2 команды  и  разрабатывает сценарий. 2. Изготовление пригласительных для пап на ООД по рисованию, подарков (танков) на ООД аппликации, разучивание песни « Буду как папа» и стихотворений в индивидуальной работе. 3. Оформление группы воспитателем – развешивание шаров, плакатов, установка игрушечной техники и т.д. 4. Воспитатель подготавливает места для зрителей (пап), для проведения соревнований готовит место и атрибуты. Дети раздают пригласительные.    </vt:lpstr>
      <vt:lpstr>2 этап – проведение шоу: Стихи о празднике 23 февраля. 1 конкурс – « Нарисуй командную эмблему» 2 конкурс- « Пройди по трапу» 3 конкурс – « Меткий стрелок» Пение песни «Буду как папа» 4 конкурс – « Санитары» 5 конкурс – « Доставь пакет» 6 конкурс – « Боевая тревога» Стихи для лучших пап на свете.</vt:lpstr>
      <vt:lpstr>3этап – подведение итогов: Оценивание конкурсов проводит жюри (приглашенные воспитатели из других групп) по суммированию баллов. Дети дарят приготовленные подарки папам и делятся впечатлениями о мероприятии.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«Шоу-технология как современный инновационный метод реализации воспитательных программ в ДОУ»</dc:title>
  <dc:creator>admin</dc:creator>
  <cp:lastModifiedBy>admin</cp:lastModifiedBy>
  <cp:revision>12</cp:revision>
  <dcterms:created xsi:type="dcterms:W3CDTF">2022-03-28T17:57:56Z</dcterms:created>
  <dcterms:modified xsi:type="dcterms:W3CDTF">2022-03-31T16:56:36Z</dcterms:modified>
</cp:coreProperties>
</file>