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chemeClr val="accent2">
                <a:lumMod val="60000"/>
                <a:lumOff val="40000"/>
                <a:alpha val="92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808129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520718"/>
            <a:ext cx="9144000" cy="514864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8359080" cy="6926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МБДОУ №12 «СКАЗКА»</a:t>
            </a:r>
            <a:endParaRPr lang="ru-RU" sz="3600" dirty="0">
              <a:ln>
                <a:solidFill>
                  <a:schemeClr val="bg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556792"/>
            <a:ext cx="8928992" cy="5112568"/>
          </a:xfrm>
        </p:spPr>
        <p:txBody>
          <a:bodyPr>
            <a:normAutofit fontScale="55000" lnSpcReduction="20000"/>
          </a:bodyPr>
          <a:lstStyle/>
          <a:p>
            <a:pPr algn="ctr"/>
            <a:endParaRPr lang="ru-RU" sz="7300" b="1" dirty="0" smtClean="0">
              <a:ln>
                <a:solidFill>
                  <a:schemeClr val="bg1"/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7300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</a:t>
            </a:r>
          </a:p>
          <a:p>
            <a:pPr algn="ctr"/>
            <a:r>
              <a:rPr lang="ru-RU" sz="7300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«Составь слово</a:t>
            </a:r>
          </a:p>
          <a:p>
            <a:pPr algn="ctr"/>
            <a:r>
              <a:rPr lang="ru-RU" sz="7300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</a:t>
            </a:r>
          </a:p>
          <a:p>
            <a:pPr algn="ctr"/>
            <a:r>
              <a:rPr lang="ru-RU" sz="7300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первым звукам»</a:t>
            </a:r>
          </a:p>
          <a:p>
            <a:endParaRPr lang="ru-RU" b="1" dirty="0" smtClean="0">
              <a:ln>
                <a:solidFill>
                  <a:schemeClr val="bg1"/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ln>
                <a:solidFill>
                  <a:schemeClr val="bg1"/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ln>
                <a:solidFill>
                  <a:schemeClr val="bg1"/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ln>
                <a:solidFill>
                  <a:schemeClr val="bg1"/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ln>
                <a:solidFill>
                  <a:schemeClr val="bg1"/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ln>
                <a:solidFill>
                  <a:schemeClr val="bg1"/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ln>
                <a:solidFill>
                  <a:schemeClr val="bg1"/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ln>
                <a:solidFill>
                  <a:schemeClr val="bg1"/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300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Воспитатель: </a:t>
            </a:r>
            <a:r>
              <a:rPr lang="ru-RU" sz="3300" b="1" dirty="0" err="1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Друзяекина</a:t>
            </a:r>
            <a:r>
              <a:rPr lang="ru-RU" sz="3300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Н.А.</a:t>
            </a:r>
            <a:endParaRPr lang="ru-RU" sz="2900" b="1" dirty="0" smtClean="0">
              <a:ln>
                <a:solidFill>
                  <a:schemeClr val="bg1"/>
                </a:solidFill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Цель: обучать детей фонематическому анализу и синтезу слова, закреплять зрительный образ буквы, развивать навыки чтения, память, внимание, логическое мышление.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Содержимое 3" descr="2312430375 (1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949248">
            <a:off x="7160697" y="1122749"/>
            <a:ext cx="1741060" cy="1230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64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412776"/>
            <a:ext cx="5184576" cy="38884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-64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5431659" y="3181917"/>
            <a:ext cx="4067944" cy="30509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1015838">
            <a:off x="1820533" y="5448895"/>
            <a:ext cx="2016224" cy="1202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Вариант 1: Детям выдается полоска с картинками и предлагается выделить первые звуки из предлагаемых изображений. Составить по первым звукам новое слово.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IMG-641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-208568" y="2104816"/>
            <a:ext cx="3899903" cy="29249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-674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11893" y="2129919"/>
            <a:ext cx="5284503" cy="39633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Вариант 2: Ребёнку необходимо назвать картинку, выделить первый звук, обозначить его буквой и поставить соответствующую букву под данной картинкой. В итоге должно получиться слово «из первых букв», которое ребенок может прочитать.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G-677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 rot="3164588">
            <a:off x="3707904" y="3501008"/>
            <a:ext cx="1728192" cy="1584921"/>
          </a:xfrm>
          <a:prstGeom prst="rect">
            <a:avLst/>
          </a:prstGeom>
          <a:ln>
            <a:solidFill>
              <a:schemeClr val="accent2"/>
            </a:solidFill>
          </a:ln>
          <a:effectLst>
            <a:softEdge rad="112500"/>
          </a:effectLst>
        </p:spPr>
      </p:pic>
      <p:pic>
        <p:nvPicPr>
          <p:cNvPr id="5" name="Рисунок 4" descr="IMG-640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5016865" y="1976023"/>
            <a:ext cx="4505976" cy="33794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-640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-351548" y="2825933"/>
            <a:ext cx="4392488" cy="3294366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23928" y="1747287"/>
            <a:ext cx="1305317" cy="2329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677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932040" y="2564904"/>
            <a:ext cx="4608512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-675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-324544" y="812709"/>
            <a:ext cx="4608512" cy="34563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7 (1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5555" y="0"/>
            <a:ext cx="9149555" cy="6862167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109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МБДОУ №12 «СКАЗКА»</vt:lpstr>
      <vt:lpstr>Цель: обучать детей фонематическому анализу и синтезу слова, закреплять зрительный образ буквы, развивать навыки чтения, память, внимание, логическое мышление.</vt:lpstr>
      <vt:lpstr>Вариант 1: Детям выдается полоска с картинками и предлагается выделить первые звуки из предлагаемых изображений. Составить по первым звукам новое слово. </vt:lpstr>
      <vt:lpstr>Вариант 2: Ребёнку необходимо назвать картинку, выделить первый звук, обозначить его буквой и поставить соответствующую букву под данной картинкой. В итоге должно получиться слово «из первых букв», которое ребенок может прочитать. 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№12 «СКАЗКА»</dc:title>
  <dc:creator>Asus</dc:creator>
  <cp:lastModifiedBy>Asus</cp:lastModifiedBy>
  <cp:revision>5</cp:revision>
  <dcterms:created xsi:type="dcterms:W3CDTF">2022-03-31T11:53:54Z</dcterms:created>
  <dcterms:modified xsi:type="dcterms:W3CDTF">2022-03-31T13:15:08Z</dcterms:modified>
</cp:coreProperties>
</file>