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4" r:id="rId5"/>
    <p:sldId id="285" r:id="rId6"/>
    <p:sldId id="272" r:id="rId7"/>
    <p:sldId id="286" r:id="rId8"/>
    <p:sldId id="273" r:id="rId9"/>
    <p:sldId id="274" r:id="rId10"/>
    <p:sldId id="275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30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29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420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207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510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559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53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15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30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54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47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7EE9-BEAC-47F4-899A-53B859B9B7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67C74-9710-47EA-BC04-E6EFC66B6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8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3025" y="5570538"/>
            <a:ext cx="9144000" cy="1655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октября 2021 года.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«Г» класс. Классный руководитель: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Кильченбаева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bd4a48ff5e2b7cc9ae34946baf040966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341312"/>
            <a:ext cx="7620000" cy="522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34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553894"/>
            <a:ext cx="10515600" cy="1325563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Ознакомление с календарно- тематическим планом по воспитательной работе в школе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6368" t="33124" r="18713" b="8067"/>
          <a:stretch/>
        </p:blipFill>
        <p:spPr>
          <a:xfrm>
            <a:off x="1093304" y="553894"/>
            <a:ext cx="10043491" cy="60496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25245" t="30666" r="18088" b="8546"/>
          <a:stretch/>
        </p:blipFill>
        <p:spPr>
          <a:xfrm>
            <a:off x="933449" y="553894"/>
            <a:ext cx="10363200" cy="62533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7675" y="1978025"/>
            <a:ext cx="8823325" cy="31146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полным текстом документа можно ознакомится на официальном сайте МБОУ «Средняя школа №19» </a:t>
            </a:r>
          </a:p>
          <a:p>
            <a:pPr algn="ctr"/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https://school19.edu-nv.ru/3344-plan-vospitatelnoj-raboty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21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3025" y="5570538"/>
            <a:ext cx="9144000" cy="165576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im0-tub-ru.yandex.net/i?id=bd4a48ff5e2b7cc9ae34946baf040966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341312"/>
            <a:ext cx="7620000" cy="522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150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5219" y="123219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Повестка собрания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886" y="1296383"/>
            <a:ext cx="10387240" cy="4411890"/>
          </a:xfrm>
        </p:spPr>
        <p:txBody>
          <a:bodyPr>
            <a:normAutofit/>
          </a:bodyPr>
          <a:lstStyle/>
          <a:p>
            <a:pPr marL="514350" lvl="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Предварительные итоги 1 триместра.</a:t>
            </a:r>
          </a:p>
          <a:p>
            <a:pPr marL="514350" lvl="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распорядка обучающихся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lvl="0" indent="-51435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требования к внешнему виду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</a:p>
          <a:p>
            <a:pPr marL="514350" lvl="0" indent="-51435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Занятость детей в свободное от школы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время.</a:t>
            </a:r>
          </a:p>
          <a:p>
            <a:pPr marL="514350" lvl="0" indent="-51435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во время осенних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каникул.</a:t>
            </a:r>
          </a:p>
          <a:p>
            <a:pPr marL="514350" lvl="0" indent="-51435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календарно- тематическим планом по воспитательной работе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551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0011" y="115743"/>
            <a:ext cx="10515600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Предварительные итоги 1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триместра.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8982" y="1197033"/>
            <a:ext cx="103576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на успеваемость, усилить контроль оценок.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затруднения: (русский язык- словарные слова, домашнее задание списано с ГДЗ, правила); (математика- табличное умножение/деление, вычисления столбиком, порядок действий,  соотношения единиц массы, длины, времени); (литературное чтение- не читают вслух-низкий темп чтения);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окр.мир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обязательно читать параграфы, просматривать конспект в тетради, т.к. эти темы встречаются в ВПР); (изо, музыка, технология,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физ-ра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готовность к уроку);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 (подготовка к ВПР)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802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0011" y="115743"/>
            <a:ext cx="10515600" cy="1325563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Правила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распорядка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8982" y="1197033"/>
            <a:ext cx="10357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3336" y="1269856"/>
            <a:ext cx="106489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приходят в школу не позднее, чем за 10 минут до начала занятий, чистые и опрятные, снимают в раздевалке верхнюю одежду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обязаны: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добросовестно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осваивать образовательную программу, выполнять индивидуальный учебный план, в том числе посещать предусмотренные учебным планом или индивидуальным учебным планом учебные занятия, осуществлять самостоятельную подготовку к занятиям, выполнять задания, данные педагогическими работниками в рамках образовательной программы;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Устава, правил внутреннего распорядка, и иных локальных нормативных актов по вопросам организации и осуществления образовательной деятельности;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сохранении и об укреплении своего здоровья, стремиться к нравственному, духовному и физическому развитию и самосовершенствованию;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честь и достоинство других обучающихся и работников МБОУ «СШ №19», не создавать препятствий для получения образования другими обучающимися. </a:t>
            </a:r>
          </a:p>
        </p:txBody>
      </p:sp>
    </p:spTree>
    <p:extLst>
      <p:ext uri="{BB962C8B-B14F-4D97-AF65-F5344CB8AC3E}">
        <p14:creationId xmlns:p14="http://schemas.microsoft.com/office/powerpoint/2010/main" val="16715803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0011" y="115743"/>
            <a:ext cx="10515600" cy="1325563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Правила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распорядка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8982" y="1197033"/>
            <a:ext cx="10357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3336" y="1269856"/>
            <a:ext cx="106489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запрещается: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приносить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собой продукты питания, энергетические и другие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напитки;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и во время внеклассных мероприятий мобильными телефонами (смартфонами) и другими техническими устройствами без разрешения педагогических работников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занятия без уважительных причин. В случае пропуска занятий по болезни обучающийся должен предъявить классному руководителю справку от врача. Обучающиеся могут быть освобождены от учебных занятий директором по письменному заявлению их родителей (законных представителей); 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780011" y="4085962"/>
            <a:ext cx="1095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полным текстом документа можно ознакомится на официальном сайте МБОУ «Средняя школа №19» </a:t>
            </a:r>
          </a:p>
          <a:p>
            <a:pPr algn="ctr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://school19.edu-nv.ru/2716-dokumenty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151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Единые требования к внешнему виду обучающихся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517" y="1825875"/>
            <a:ext cx="11564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Повседневная школьная одежда обучающихся включает: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мальчиков и юношей - брюки классического кроя, пиджак или жилет темного однотонного цвета (возможно использование ткани в клетку или полоску); однотонная сорочка либо водолазка; аксессуары (галстук, поясной ремень).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девочек и девушек - жакет, жилет, пиджак, брюки классического покроя, юбка или сарафан однотонного темного цвета (возможно использование ткани в клетку или полоску); однотонная непрозрачная блузка или водолазка (длиной ниже талии). Длина юбок: не выше 10 см от верхней границы колена и не ниже середины голени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холодное время года допускается ношение обучающимися джемперов,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свитеров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пуловеров.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58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Единые требования к внешнему виду обучающихся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517" y="1825875"/>
            <a:ext cx="11564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3.3. Для всех обучающихся обязательна аккуратная деловая прическа: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 девочек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и средней длины волосы собраны в пучок или косу,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прибраны заколками (распущенные волосы не допускаются).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 мальчиков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короткая стрижка (длинные волосы не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допускаются).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3.4. Не разрешаются яркий макияж, маникюр.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619125" y="4191698"/>
            <a:ext cx="1095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полным текстом документа можно ознакомится на официальном сайте МБОУ «Средняя школа №19» </a:t>
            </a:r>
          </a:p>
          <a:p>
            <a:pPr algn="ctr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https://school19.edu-nv.ru/2725-lokalnye-normativnye-akty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9565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324" y="29031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Занятость детей в свободное от школы время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4277" y="2003366"/>
            <a:ext cx="104989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посещает кружки/секции, то принести справку с указанием дней недели и времени посещения.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на базе МБОУ «Средняя школа №19» и в рамках социального партнерства реализуется деятельность различных кружков и секций.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кружков и секций отправляла в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1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Безопасность во время осенних каникул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637" y="1594330"/>
            <a:ext cx="9610725" cy="48318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7375" y="2447925"/>
            <a:ext cx="7210425" cy="19907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памятки по безопасности отправлю в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91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710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Повестка собрания</vt:lpstr>
      <vt:lpstr>1. Предварительные итоги 1 триместра.</vt:lpstr>
      <vt:lpstr>2. Правила внутреннего распорядка.</vt:lpstr>
      <vt:lpstr>2. Правила внутреннего распорядка.</vt:lpstr>
      <vt:lpstr>3. Единые требования к внешнему виду обучающихся</vt:lpstr>
      <vt:lpstr>3. Единые требования к внешнему виду обучающихся</vt:lpstr>
      <vt:lpstr>4. Занятость детей в свободное от школы время</vt:lpstr>
      <vt:lpstr>5. Безопасность во время осенних каникул</vt:lpstr>
      <vt:lpstr>6. Ознакомление с календарно- тематическим планом по воспитательной работе в школе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User</cp:lastModifiedBy>
  <cp:revision>39</cp:revision>
  <dcterms:created xsi:type="dcterms:W3CDTF">2020-10-21T14:56:02Z</dcterms:created>
  <dcterms:modified xsi:type="dcterms:W3CDTF">2021-10-28T14:37:03Z</dcterms:modified>
</cp:coreProperties>
</file>