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AC83BE-DF46-4974-AA11-6FC214BC3AF3}" type="doc">
      <dgm:prSet loTypeId="urn:microsoft.com/office/officeart/2005/8/layout/matrix1" loCatId="matrix" qsTypeId="urn:microsoft.com/office/officeart/2005/8/quickstyle/3d7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B5C22BF-0E4F-4A0B-8FF9-50BFDBF1A064}">
      <dgm:prSet phldrT="[Текст]"/>
      <dgm:spPr/>
      <dgm:t>
        <a:bodyPr/>
        <a:lstStyle/>
        <a:p>
          <a:r>
            <a:rPr lang="ru-RU" b="1" dirty="0" smtClean="0"/>
            <a:t>2.1.2.Социальное направление воспитания</a:t>
          </a:r>
          <a:endParaRPr lang="ru-RU" b="1" dirty="0"/>
        </a:p>
      </dgm:t>
    </dgm:pt>
    <dgm:pt modelId="{8C951AAE-359E-41F8-9088-6E4A858D9110}" type="parTrans" cxnId="{21F76AEB-EDC1-4950-9444-6D1F3A60F8C1}">
      <dgm:prSet/>
      <dgm:spPr/>
      <dgm:t>
        <a:bodyPr/>
        <a:lstStyle/>
        <a:p>
          <a:endParaRPr lang="ru-RU"/>
        </a:p>
      </dgm:t>
    </dgm:pt>
    <dgm:pt modelId="{044F7943-3953-4448-BFE8-CF0A1CDBB8CB}" type="sibTrans" cxnId="{21F76AEB-EDC1-4950-9444-6D1F3A60F8C1}">
      <dgm:prSet/>
      <dgm:spPr/>
      <dgm:t>
        <a:bodyPr/>
        <a:lstStyle/>
        <a:p>
          <a:endParaRPr lang="ru-RU"/>
        </a:p>
      </dgm:t>
    </dgm:pt>
    <dgm:pt modelId="{1B0CA72A-49B3-4657-AF7D-0EA8FF7EDB22}">
      <dgm:prSet custT="1"/>
      <dgm:spPr/>
      <dgm:t>
        <a:bodyPr/>
        <a:lstStyle/>
        <a:p>
          <a:r>
            <a:rPr lang="ru-RU" sz="4000" b="1" smtClean="0"/>
            <a:t>Семья</a:t>
          </a:r>
          <a:endParaRPr lang="ru-RU" sz="4000" b="1" dirty="0" smtClean="0"/>
        </a:p>
      </dgm:t>
    </dgm:pt>
    <dgm:pt modelId="{E0551BFD-6054-40E3-B563-58D913EB8F9F}" type="parTrans" cxnId="{B036047D-F16C-4851-9A4E-EE78B4337286}">
      <dgm:prSet/>
      <dgm:spPr/>
      <dgm:t>
        <a:bodyPr/>
        <a:lstStyle/>
        <a:p>
          <a:endParaRPr lang="ru-RU"/>
        </a:p>
      </dgm:t>
    </dgm:pt>
    <dgm:pt modelId="{3A366E2F-BFE2-404C-B729-D5A38D37CF75}" type="sibTrans" cxnId="{B036047D-F16C-4851-9A4E-EE78B4337286}">
      <dgm:prSet/>
      <dgm:spPr/>
      <dgm:t>
        <a:bodyPr/>
        <a:lstStyle/>
        <a:p>
          <a:endParaRPr lang="ru-RU"/>
        </a:p>
      </dgm:t>
    </dgm:pt>
    <dgm:pt modelId="{FCA7F670-8660-411F-B06D-F0FFA1BB7EA3}">
      <dgm:prSet custT="1"/>
      <dgm:spPr/>
      <dgm:t>
        <a:bodyPr/>
        <a:lstStyle/>
        <a:p>
          <a:r>
            <a:rPr lang="ru-RU" sz="3600" b="1" smtClean="0"/>
            <a:t>Дружба</a:t>
          </a:r>
          <a:endParaRPr lang="ru-RU" sz="3600" b="1" dirty="0"/>
        </a:p>
      </dgm:t>
    </dgm:pt>
    <dgm:pt modelId="{BF0AA0F8-6635-4923-8806-1FDBCE313604}" type="parTrans" cxnId="{0CC8189A-B0FB-4ADA-B5B5-D33E2426A172}">
      <dgm:prSet/>
      <dgm:spPr/>
      <dgm:t>
        <a:bodyPr/>
        <a:lstStyle/>
        <a:p>
          <a:endParaRPr lang="ru-RU"/>
        </a:p>
      </dgm:t>
    </dgm:pt>
    <dgm:pt modelId="{883A70A2-0324-4581-A9AF-DD7301CCE57A}" type="sibTrans" cxnId="{0CC8189A-B0FB-4ADA-B5B5-D33E2426A172}">
      <dgm:prSet/>
      <dgm:spPr/>
      <dgm:t>
        <a:bodyPr/>
        <a:lstStyle/>
        <a:p>
          <a:endParaRPr lang="ru-RU"/>
        </a:p>
      </dgm:t>
    </dgm:pt>
    <dgm:pt modelId="{437DF3FA-933A-4ABE-99E1-71DC78E364BD}">
      <dgm:prSet custT="1"/>
      <dgm:spPr/>
      <dgm:t>
        <a:bodyPr/>
        <a:lstStyle/>
        <a:p>
          <a:r>
            <a:rPr lang="ru-RU" sz="3600" b="1" smtClean="0"/>
            <a:t>Человек</a:t>
          </a:r>
          <a:endParaRPr lang="ru-RU" sz="3600" b="1" dirty="0"/>
        </a:p>
      </dgm:t>
    </dgm:pt>
    <dgm:pt modelId="{914E141E-0840-4685-890B-8A17340E64E0}" type="parTrans" cxnId="{5AC9012C-4368-427C-89EC-BBF9611D0373}">
      <dgm:prSet/>
      <dgm:spPr/>
      <dgm:t>
        <a:bodyPr/>
        <a:lstStyle/>
        <a:p>
          <a:endParaRPr lang="ru-RU"/>
        </a:p>
      </dgm:t>
    </dgm:pt>
    <dgm:pt modelId="{CC1B972E-9BE5-4AA7-89FF-B904DF06230D}" type="sibTrans" cxnId="{5AC9012C-4368-427C-89EC-BBF9611D0373}">
      <dgm:prSet/>
      <dgm:spPr/>
      <dgm:t>
        <a:bodyPr/>
        <a:lstStyle/>
        <a:p>
          <a:endParaRPr lang="ru-RU"/>
        </a:p>
      </dgm:t>
    </dgm:pt>
    <dgm:pt modelId="{9C04739E-A756-41D3-A7A6-9E6AB0C2D6EC}">
      <dgm:prSet custT="1"/>
      <dgm:spPr/>
      <dgm:t>
        <a:bodyPr/>
        <a:lstStyle/>
        <a:p>
          <a:r>
            <a:rPr lang="ru-RU" sz="3600" b="1" smtClean="0"/>
            <a:t>Сотрудничество</a:t>
          </a:r>
          <a:endParaRPr lang="ru-RU" sz="3600" b="1" dirty="0"/>
        </a:p>
      </dgm:t>
    </dgm:pt>
    <dgm:pt modelId="{5726AE32-9853-4059-8D85-7C0427836335}" type="parTrans" cxnId="{624A7E12-1829-406A-94A8-96914E028C11}">
      <dgm:prSet/>
      <dgm:spPr/>
      <dgm:t>
        <a:bodyPr/>
        <a:lstStyle/>
        <a:p>
          <a:endParaRPr lang="ru-RU"/>
        </a:p>
      </dgm:t>
    </dgm:pt>
    <dgm:pt modelId="{1FF3BE34-4C98-47E4-9545-4D662B132893}" type="sibTrans" cxnId="{624A7E12-1829-406A-94A8-96914E028C11}">
      <dgm:prSet/>
      <dgm:spPr/>
      <dgm:t>
        <a:bodyPr/>
        <a:lstStyle/>
        <a:p>
          <a:endParaRPr lang="ru-RU"/>
        </a:p>
      </dgm:t>
    </dgm:pt>
    <dgm:pt modelId="{C3FF73A3-0E25-4974-83A7-3D9BB2743231}" type="pres">
      <dgm:prSet presAssocID="{EAAC83BE-DF46-4974-AA11-6FC214BC3AF3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8A3883C7-2360-405C-9ACB-B36CF2185043}" type="pres">
      <dgm:prSet presAssocID="{EAAC83BE-DF46-4974-AA11-6FC214BC3AF3}" presName="matrix" presStyleCnt="0"/>
      <dgm:spPr/>
    </dgm:pt>
    <dgm:pt modelId="{21746478-77E9-45FA-85E3-D95860CE419B}" type="pres">
      <dgm:prSet presAssocID="{EAAC83BE-DF46-4974-AA11-6FC214BC3AF3}" presName="tile1" presStyleLbl="node1" presStyleIdx="0" presStyleCnt="4"/>
      <dgm:spPr/>
      <dgm:t>
        <a:bodyPr/>
        <a:lstStyle/>
        <a:p>
          <a:endParaRPr lang="ru-RU"/>
        </a:p>
      </dgm:t>
    </dgm:pt>
    <dgm:pt modelId="{5DCF9BBE-0A3D-4A6D-AC48-32BFCEABA2EA}" type="pres">
      <dgm:prSet presAssocID="{EAAC83BE-DF46-4974-AA11-6FC214BC3AF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F5A8B0-A04A-41AA-944D-AC059936B54B}" type="pres">
      <dgm:prSet presAssocID="{EAAC83BE-DF46-4974-AA11-6FC214BC3AF3}" presName="tile2" presStyleLbl="node1" presStyleIdx="1" presStyleCnt="4"/>
      <dgm:spPr/>
    </dgm:pt>
    <dgm:pt modelId="{F23652F7-5ECD-41A5-8887-ACB035D6138D}" type="pres">
      <dgm:prSet presAssocID="{EAAC83BE-DF46-4974-AA11-6FC214BC3AF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800E4823-C556-46B5-939D-8C884D4BD9D3}" type="pres">
      <dgm:prSet presAssocID="{EAAC83BE-DF46-4974-AA11-6FC214BC3AF3}" presName="tile3" presStyleLbl="node1" presStyleIdx="2" presStyleCnt="4" custLinFactNeighborX="-1487" custLinFactNeighborY="341"/>
      <dgm:spPr/>
    </dgm:pt>
    <dgm:pt modelId="{8A89736D-8619-4310-9DC2-B00718BF30BB}" type="pres">
      <dgm:prSet presAssocID="{EAAC83BE-DF46-4974-AA11-6FC214BC3AF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CAE23660-14E0-44EA-B981-3EE94B3B0F64}" type="pres">
      <dgm:prSet presAssocID="{EAAC83BE-DF46-4974-AA11-6FC214BC3AF3}" presName="tile4" presStyleLbl="node1" presStyleIdx="3" presStyleCnt="4"/>
      <dgm:spPr/>
    </dgm:pt>
    <dgm:pt modelId="{848A50D6-7E0A-4ED1-A521-379D0A7A6C8E}" type="pres">
      <dgm:prSet presAssocID="{EAAC83BE-DF46-4974-AA11-6FC214BC3AF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</dgm:pt>
    <dgm:pt modelId="{E01CC215-BFFC-4B8A-888C-948F0D4FC28C}" type="pres">
      <dgm:prSet presAssocID="{EAAC83BE-DF46-4974-AA11-6FC214BC3AF3}" presName="centerTile" presStyleLbl="fgShp" presStyleIdx="0" presStyleCnt="1" custScaleX="175918" custScaleY="163310">
        <dgm:presLayoutVars>
          <dgm:chMax val="0"/>
          <dgm:chPref val="0"/>
        </dgm:presLayoutVars>
      </dgm:prSet>
      <dgm:spPr/>
    </dgm:pt>
  </dgm:ptLst>
  <dgm:cxnLst>
    <dgm:cxn modelId="{29A6874C-51A3-48B4-837F-21527B65D3EE}" type="presOf" srcId="{437DF3FA-933A-4ABE-99E1-71DC78E364BD}" destId="{8A89736D-8619-4310-9DC2-B00718BF30BB}" srcOrd="1" destOrd="0" presId="urn:microsoft.com/office/officeart/2005/8/layout/matrix1"/>
    <dgm:cxn modelId="{E16FB445-5D54-447F-A95D-130D4F1003CE}" type="presOf" srcId="{1B0CA72A-49B3-4657-AF7D-0EA8FF7EDB22}" destId="{21746478-77E9-45FA-85E3-D95860CE419B}" srcOrd="0" destOrd="0" presId="urn:microsoft.com/office/officeart/2005/8/layout/matrix1"/>
    <dgm:cxn modelId="{33F6A2CA-E9BD-4D1F-A942-74AB909E3822}" type="presOf" srcId="{437DF3FA-933A-4ABE-99E1-71DC78E364BD}" destId="{800E4823-C556-46B5-939D-8C884D4BD9D3}" srcOrd="0" destOrd="0" presId="urn:microsoft.com/office/officeart/2005/8/layout/matrix1"/>
    <dgm:cxn modelId="{1F2DE773-C1B2-4380-B058-9063E7C0A2F7}" type="presOf" srcId="{EAAC83BE-DF46-4974-AA11-6FC214BC3AF3}" destId="{C3FF73A3-0E25-4974-83A7-3D9BB2743231}" srcOrd="0" destOrd="0" presId="urn:microsoft.com/office/officeart/2005/8/layout/matrix1"/>
    <dgm:cxn modelId="{0CC8189A-B0FB-4ADA-B5B5-D33E2426A172}" srcId="{3B5C22BF-0E4F-4A0B-8FF9-50BFDBF1A064}" destId="{FCA7F670-8660-411F-B06D-F0FFA1BB7EA3}" srcOrd="1" destOrd="0" parTransId="{BF0AA0F8-6635-4923-8806-1FDBCE313604}" sibTransId="{883A70A2-0324-4581-A9AF-DD7301CCE57A}"/>
    <dgm:cxn modelId="{624A7E12-1829-406A-94A8-96914E028C11}" srcId="{3B5C22BF-0E4F-4A0B-8FF9-50BFDBF1A064}" destId="{9C04739E-A756-41D3-A7A6-9E6AB0C2D6EC}" srcOrd="3" destOrd="0" parTransId="{5726AE32-9853-4059-8D85-7C0427836335}" sibTransId="{1FF3BE34-4C98-47E4-9545-4D662B132893}"/>
    <dgm:cxn modelId="{3377E41B-7020-436B-B5C3-7591BF50C0CD}" type="presOf" srcId="{9C04739E-A756-41D3-A7A6-9E6AB0C2D6EC}" destId="{CAE23660-14E0-44EA-B981-3EE94B3B0F64}" srcOrd="0" destOrd="0" presId="urn:microsoft.com/office/officeart/2005/8/layout/matrix1"/>
    <dgm:cxn modelId="{5AC9012C-4368-427C-89EC-BBF9611D0373}" srcId="{3B5C22BF-0E4F-4A0B-8FF9-50BFDBF1A064}" destId="{437DF3FA-933A-4ABE-99E1-71DC78E364BD}" srcOrd="2" destOrd="0" parTransId="{914E141E-0840-4685-890B-8A17340E64E0}" sibTransId="{CC1B972E-9BE5-4AA7-89FF-B904DF06230D}"/>
    <dgm:cxn modelId="{21F76AEB-EDC1-4950-9444-6D1F3A60F8C1}" srcId="{EAAC83BE-DF46-4974-AA11-6FC214BC3AF3}" destId="{3B5C22BF-0E4F-4A0B-8FF9-50BFDBF1A064}" srcOrd="0" destOrd="0" parTransId="{8C951AAE-359E-41F8-9088-6E4A858D9110}" sibTransId="{044F7943-3953-4448-BFE8-CF0A1CDBB8CB}"/>
    <dgm:cxn modelId="{91FE6680-B715-48D9-B2E2-6D72D024C020}" type="presOf" srcId="{FCA7F670-8660-411F-B06D-F0FFA1BB7EA3}" destId="{F23652F7-5ECD-41A5-8887-ACB035D6138D}" srcOrd="1" destOrd="0" presId="urn:microsoft.com/office/officeart/2005/8/layout/matrix1"/>
    <dgm:cxn modelId="{B536137D-BE7A-4B85-95F0-2EBCE6F1C0E0}" type="presOf" srcId="{FCA7F670-8660-411F-B06D-F0FFA1BB7EA3}" destId="{41F5A8B0-A04A-41AA-944D-AC059936B54B}" srcOrd="0" destOrd="0" presId="urn:microsoft.com/office/officeart/2005/8/layout/matrix1"/>
    <dgm:cxn modelId="{6EE7CB54-CCFE-48E3-96FC-0C2E53E18B76}" type="presOf" srcId="{3B5C22BF-0E4F-4A0B-8FF9-50BFDBF1A064}" destId="{E01CC215-BFFC-4B8A-888C-948F0D4FC28C}" srcOrd="0" destOrd="0" presId="urn:microsoft.com/office/officeart/2005/8/layout/matrix1"/>
    <dgm:cxn modelId="{B036047D-F16C-4851-9A4E-EE78B4337286}" srcId="{3B5C22BF-0E4F-4A0B-8FF9-50BFDBF1A064}" destId="{1B0CA72A-49B3-4657-AF7D-0EA8FF7EDB22}" srcOrd="0" destOrd="0" parTransId="{E0551BFD-6054-40E3-B563-58D913EB8F9F}" sibTransId="{3A366E2F-BFE2-404C-B729-D5A38D37CF75}"/>
    <dgm:cxn modelId="{DB56A5AB-2BE2-4619-AAA4-DCF4BE5E8249}" type="presOf" srcId="{1B0CA72A-49B3-4657-AF7D-0EA8FF7EDB22}" destId="{5DCF9BBE-0A3D-4A6D-AC48-32BFCEABA2EA}" srcOrd="1" destOrd="0" presId="urn:microsoft.com/office/officeart/2005/8/layout/matrix1"/>
    <dgm:cxn modelId="{B0C1EF22-200B-499C-A979-15CBCE902F11}" type="presOf" srcId="{9C04739E-A756-41D3-A7A6-9E6AB0C2D6EC}" destId="{848A50D6-7E0A-4ED1-A521-379D0A7A6C8E}" srcOrd="1" destOrd="0" presId="urn:microsoft.com/office/officeart/2005/8/layout/matrix1"/>
    <dgm:cxn modelId="{384667CE-DF6E-40B1-AD6C-9A42D6505609}" type="presParOf" srcId="{C3FF73A3-0E25-4974-83A7-3D9BB2743231}" destId="{8A3883C7-2360-405C-9ACB-B36CF2185043}" srcOrd="0" destOrd="0" presId="urn:microsoft.com/office/officeart/2005/8/layout/matrix1"/>
    <dgm:cxn modelId="{0CD8F1AD-E04F-4937-B464-4BFEE9FC6989}" type="presParOf" srcId="{8A3883C7-2360-405C-9ACB-B36CF2185043}" destId="{21746478-77E9-45FA-85E3-D95860CE419B}" srcOrd="0" destOrd="0" presId="urn:microsoft.com/office/officeart/2005/8/layout/matrix1"/>
    <dgm:cxn modelId="{0035D027-64A5-4418-BD44-AC5B5B1FFAFA}" type="presParOf" srcId="{8A3883C7-2360-405C-9ACB-B36CF2185043}" destId="{5DCF9BBE-0A3D-4A6D-AC48-32BFCEABA2EA}" srcOrd="1" destOrd="0" presId="urn:microsoft.com/office/officeart/2005/8/layout/matrix1"/>
    <dgm:cxn modelId="{3857A37A-B952-4B05-954E-C7D63B62A853}" type="presParOf" srcId="{8A3883C7-2360-405C-9ACB-B36CF2185043}" destId="{41F5A8B0-A04A-41AA-944D-AC059936B54B}" srcOrd="2" destOrd="0" presId="urn:microsoft.com/office/officeart/2005/8/layout/matrix1"/>
    <dgm:cxn modelId="{DAC19DCD-AE12-4E66-ADB1-450EBE80D464}" type="presParOf" srcId="{8A3883C7-2360-405C-9ACB-B36CF2185043}" destId="{F23652F7-5ECD-41A5-8887-ACB035D6138D}" srcOrd="3" destOrd="0" presId="urn:microsoft.com/office/officeart/2005/8/layout/matrix1"/>
    <dgm:cxn modelId="{EC97E6AF-C864-442F-90ED-33C21478AD9C}" type="presParOf" srcId="{8A3883C7-2360-405C-9ACB-B36CF2185043}" destId="{800E4823-C556-46B5-939D-8C884D4BD9D3}" srcOrd="4" destOrd="0" presId="urn:microsoft.com/office/officeart/2005/8/layout/matrix1"/>
    <dgm:cxn modelId="{9018C136-08D8-4C3B-B7CB-85B14390A33D}" type="presParOf" srcId="{8A3883C7-2360-405C-9ACB-B36CF2185043}" destId="{8A89736D-8619-4310-9DC2-B00718BF30BB}" srcOrd="5" destOrd="0" presId="urn:microsoft.com/office/officeart/2005/8/layout/matrix1"/>
    <dgm:cxn modelId="{71C7597C-F6AF-4867-9454-7C5088C485E3}" type="presParOf" srcId="{8A3883C7-2360-405C-9ACB-B36CF2185043}" destId="{CAE23660-14E0-44EA-B981-3EE94B3B0F64}" srcOrd="6" destOrd="0" presId="urn:microsoft.com/office/officeart/2005/8/layout/matrix1"/>
    <dgm:cxn modelId="{BDC328D8-5D0D-4BC3-BAFB-B61F319F1448}" type="presParOf" srcId="{8A3883C7-2360-405C-9ACB-B36CF2185043}" destId="{848A50D6-7E0A-4ED1-A521-379D0A7A6C8E}" srcOrd="7" destOrd="0" presId="urn:microsoft.com/office/officeart/2005/8/layout/matrix1"/>
    <dgm:cxn modelId="{CA121CAF-F20E-4621-953F-B5184CA3F4D1}" type="presParOf" srcId="{C3FF73A3-0E25-4974-83A7-3D9BB2743231}" destId="{E01CC215-BFFC-4B8A-888C-948F0D4FC28C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1746478-77E9-45FA-85E3-D95860CE419B}">
      <dsp:nvSpPr>
        <dsp:cNvPr id="0" name=""/>
        <dsp:cNvSpPr/>
      </dsp:nvSpPr>
      <dsp:spPr>
        <a:xfrm rot="16200000">
          <a:off x="470024" y="-470024"/>
          <a:ext cx="2312144" cy="3252192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/>
            <a:t>Семья</a:t>
          </a:r>
          <a:endParaRPr lang="ru-RU" sz="4000" b="1" kern="1200" dirty="0" smtClean="0"/>
        </a:p>
      </dsp:txBody>
      <dsp:txXfrm rot="16200000">
        <a:off x="759041" y="-759041"/>
        <a:ext cx="1734108" cy="3252192"/>
      </dsp:txXfrm>
    </dsp:sp>
    <dsp:sp modelId="{41F5A8B0-A04A-41AA-944D-AC059936B54B}">
      <dsp:nvSpPr>
        <dsp:cNvPr id="0" name=""/>
        <dsp:cNvSpPr/>
      </dsp:nvSpPr>
      <dsp:spPr>
        <a:xfrm>
          <a:off x="3252192" y="0"/>
          <a:ext cx="3252192" cy="2312144"/>
        </a:xfrm>
        <a:prstGeom prst="round1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smtClean="0"/>
            <a:t>Дружба</a:t>
          </a:r>
          <a:endParaRPr lang="ru-RU" sz="3600" b="1" kern="1200" dirty="0"/>
        </a:p>
      </dsp:txBody>
      <dsp:txXfrm>
        <a:off x="3252192" y="0"/>
        <a:ext cx="3252192" cy="1734108"/>
      </dsp:txXfrm>
    </dsp:sp>
    <dsp:sp modelId="{800E4823-C556-46B5-939D-8C884D4BD9D3}">
      <dsp:nvSpPr>
        <dsp:cNvPr id="0" name=""/>
        <dsp:cNvSpPr/>
      </dsp:nvSpPr>
      <dsp:spPr>
        <a:xfrm rot="10800000">
          <a:off x="0" y="2312144"/>
          <a:ext cx="3252192" cy="2312144"/>
        </a:xfrm>
        <a:prstGeom prst="round1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smtClean="0"/>
            <a:t>Человек</a:t>
          </a:r>
          <a:endParaRPr lang="ru-RU" sz="3600" b="1" kern="1200" dirty="0"/>
        </a:p>
      </dsp:txBody>
      <dsp:txXfrm rot="10800000">
        <a:off x="0" y="2890179"/>
        <a:ext cx="3252192" cy="1734108"/>
      </dsp:txXfrm>
    </dsp:sp>
    <dsp:sp modelId="{CAE23660-14E0-44EA-B981-3EE94B3B0F64}">
      <dsp:nvSpPr>
        <dsp:cNvPr id="0" name=""/>
        <dsp:cNvSpPr/>
      </dsp:nvSpPr>
      <dsp:spPr>
        <a:xfrm rot="5400000">
          <a:off x="3722216" y="1842119"/>
          <a:ext cx="2312144" cy="3252192"/>
        </a:xfrm>
        <a:prstGeom prst="round1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smtClean="0"/>
            <a:t>Сотрудничество</a:t>
          </a:r>
          <a:endParaRPr lang="ru-RU" sz="3600" b="1" kern="1200" dirty="0"/>
        </a:p>
      </dsp:txBody>
      <dsp:txXfrm rot="5400000">
        <a:off x="4011234" y="2131137"/>
        <a:ext cx="1734108" cy="3252192"/>
      </dsp:txXfrm>
    </dsp:sp>
    <dsp:sp modelId="{E01CC215-BFFC-4B8A-888C-948F0D4FC28C}">
      <dsp:nvSpPr>
        <dsp:cNvPr id="0" name=""/>
        <dsp:cNvSpPr/>
      </dsp:nvSpPr>
      <dsp:spPr>
        <a:xfrm>
          <a:off x="1535834" y="1368153"/>
          <a:ext cx="3432714" cy="1887981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 prstMaterial="plastic">
          <a:bevelT w="80600" h="18600" prst="relaxedInset"/>
          <a:bevelB w="80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b="1" kern="1200" dirty="0" smtClean="0"/>
            <a:t>2.1.2.Социальное направление воспитания</a:t>
          </a:r>
          <a:endParaRPr lang="ru-RU" sz="3000" b="1" kern="1200" dirty="0"/>
        </a:p>
      </dsp:txBody>
      <dsp:txXfrm>
        <a:off x="1535834" y="1368153"/>
        <a:ext cx="3432714" cy="18879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ричневый-блокнот-тетради-индекса-19440182.jpg"/>
          <p:cNvPicPr>
            <a:picLocks noChangeAspect="1"/>
          </p:cNvPicPr>
          <p:nvPr/>
        </p:nvPicPr>
        <p:blipFill>
          <a:blip r:embed="rId2" cstate="print"/>
          <a:srcRect l="5113" t="10626" r="6688" b="8001"/>
          <a:stretch>
            <a:fillRect/>
          </a:stretch>
        </p:blipFill>
        <p:spPr>
          <a:xfrm>
            <a:off x="0" y="0"/>
            <a:ext cx="9144000" cy="68623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59632" y="980728"/>
            <a:ext cx="67687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  <a:cs typeface="Aharoni" pitchFamily="2" charset="-79"/>
              </a:rPr>
              <a:t>«Формирование детского коллектива, команды, детско-взрослого сообщества – как способ формирования Ценности человека, семьи, дружбы, сотрудничества, заложенные в основе социального направления воспитания».</a:t>
            </a:r>
            <a:endParaRPr lang="ru-RU" sz="3600" b="1" dirty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65313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Цель , задачи</a:t>
            </a:r>
            <a:endParaRPr lang="ru-RU" dirty="0"/>
          </a:p>
        </p:txBody>
      </p:sp>
      <p:pic>
        <p:nvPicPr>
          <p:cNvPr id="4" name="Рисунок 3" descr="1613546473_57-p-shabloni-dlya-prezentatsii-s-belim-fonom-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332656"/>
            <a:ext cx="74719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Программа воспитания: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1115616" y="1412776"/>
          <a:ext cx="6504384" cy="4624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46473_57-p-shabloni-dlya-prezentatsii-s-belim-fonom-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9592" y="260648"/>
            <a:ext cx="74622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Младший дошкольный 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озраст: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EeSvqsgggN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720" y="2132856"/>
            <a:ext cx="5184576" cy="381642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46473_57-p-shabloni-dlya-prezentatsii-s-belim-fonom-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1399289_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04664"/>
            <a:ext cx="4349914" cy="2820787"/>
          </a:xfrm>
          <a:prstGeom prst="rect">
            <a:avLst/>
          </a:prstGeom>
        </p:spPr>
      </p:pic>
      <p:pic>
        <p:nvPicPr>
          <p:cNvPr id="4" name="Рисунок 3" descr="hello_html_m129acff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3928" y="3429000"/>
            <a:ext cx="4382001" cy="2880320"/>
          </a:xfrm>
          <a:prstGeom prst="rect">
            <a:avLst/>
          </a:prstGeom>
        </p:spPr>
      </p:pic>
      <p:pic>
        <p:nvPicPr>
          <p:cNvPr id="5" name="Рисунок 4" descr="2aaa4a666d88166775f81dc913821e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08104" y="404664"/>
            <a:ext cx="2123786" cy="2808312"/>
          </a:xfrm>
          <a:prstGeom prst="rect">
            <a:avLst/>
          </a:prstGeom>
        </p:spPr>
      </p:pic>
      <p:pic>
        <p:nvPicPr>
          <p:cNvPr id="6" name="Рисунок 5" descr="hello_html_33232bea.png"/>
          <p:cNvPicPr>
            <a:picLocks noChangeAspect="1"/>
          </p:cNvPicPr>
          <p:nvPr/>
        </p:nvPicPr>
        <p:blipFill>
          <a:blip r:embed="rId6" cstate="print"/>
          <a:srcRect t="10100" r="51575" b="11151"/>
          <a:stretch>
            <a:fillRect/>
          </a:stretch>
        </p:blipFill>
        <p:spPr>
          <a:xfrm>
            <a:off x="1403648" y="3501008"/>
            <a:ext cx="2232248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46473_57-p-shabloni-dlya-prezentatsii-s-belim-fonom-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15616" y="260648"/>
            <a:ext cx="69413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Старший дошкольный</a:t>
            </a:r>
          </a:p>
          <a:p>
            <a:pPr algn="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возраст: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Рисунки-воспитатель-и-дети-в-детском-саду-0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3356992"/>
            <a:ext cx="4677038" cy="3206329"/>
          </a:xfrm>
          <a:prstGeom prst="rect">
            <a:avLst/>
          </a:prstGeom>
        </p:spPr>
      </p:pic>
      <p:pic>
        <p:nvPicPr>
          <p:cNvPr id="5" name="Рисунок 4" descr="39095849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1196752"/>
            <a:ext cx="3487887" cy="288032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3546473_57-p-shabloni-dlya-prezentatsii-s-belim-fonom-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1600" y="332656"/>
            <a:ext cx="73646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Игра: «Ветер дует на того»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2276872"/>
            <a:ext cx="6912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  <a:cs typeface="Aharoni" pitchFamily="2" charset="-79"/>
              </a:rPr>
              <a:t>Цель игры: </a:t>
            </a:r>
            <a:r>
              <a:rPr lang="ru-RU" sz="2800" i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развитие умения выделять индивидуальные особенности сверстников</a:t>
            </a:r>
            <a:r>
              <a:rPr lang="ru-RU" sz="2800" i="1" dirty="0" smtClean="0">
                <a:solidFill>
                  <a:srgbClr val="002060"/>
                </a:solidFill>
                <a:latin typeface="Arial Black" pitchFamily="34" charset="0"/>
                <a:cs typeface="Aharoni" pitchFamily="2" charset="-79"/>
              </a:rPr>
              <a:t>.</a:t>
            </a:r>
            <a:endParaRPr lang="ru-RU" sz="2800" i="1" dirty="0" smtClean="0">
              <a:solidFill>
                <a:srgbClr val="002060"/>
              </a:solidFill>
              <a:latin typeface="Arial Black" pitchFamily="34" charset="0"/>
              <a:cs typeface="Aharoni" pitchFamily="2" charset="-79"/>
            </a:endParaRPr>
          </a:p>
        </p:txBody>
      </p:sp>
      <p:pic>
        <p:nvPicPr>
          <p:cNvPr id="6" name="Рисунок 5" descr="happy-friends-playing-clipart-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3861048"/>
            <a:ext cx="2447529" cy="2225722"/>
          </a:xfrm>
          <a:prstGeom prst="rect">
            <a:avLst/>
          </a:prstGeom>
        </p:spPr>
      </p:pic>
      <p:pic>
        <p:nvPicPr>
          <p:cNvPr id="7" name="Рисунок 6" descr="scale_1200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3789040"/>
            <a:ext cx="2564904" cy="256490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46473_57-p-shabloni-dlya-prezentatsii-s-belim-fonom-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260648"/>
            <a:ext cx="73646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Игра: «Путешествие»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2060848"/>
            <a:ext cx="69127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  <a:latin typeface="Arial Black" pitchFamily="34" charset="0"/>
              </a:rPr>
              <a:t>Цель игры: </a:t>
            </a:r>
            <a:r>
              <a:rPr lang="ru-RU" sz="2800" i="1" dirty="0" smtClean="0">
                <a:solidFill>
                  <a:srgbClr val="002060"/>
                </a:solidFill>
                <a:latin typeface="Arial Black" pitchFamily="34" charset="0"/>
              </a:rPr>
              <a:t>развитие умения договариваться, подчинять свои желания общим интересам</a:t>
            </a:r>
            <a:r>
              <a:rPr lang="ru-RU" sz="2800" i="1" dirty="0" smtClean="0">
                <a:solidFill>
                  <a:srgbClr val="002060"/>
                </a:solidFill>
                <a:latin typeface="Arial Black" pitchFamily="34" charset="0"/>
              </a:rPr>
              <a:t>.</a:t>
            </a:r>
            <a:endParaRPr lang="ru-RU" sz="2800" i="1" dirty="0" smtClean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7" name="Рисунок 6" descr="depositphotos_308204844-stock-illustration-happy-children-in-outdoor-outfit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963" b="10419"/>
          <a:stretch>
            <a:fillRect/>
          </a:stretch>
        </p:blipFill>
        <p:spPr>
          <a:xfrm>
            <a:off x="1691680" y="3501008"/>
            <a:ext cx="5688632" cy="2944937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546473_57-p-shabloni-dlya-prezentatsii-s-belim-fonom-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332656"/>
            <a:ext cx="736460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Игра: «Разговор через стекло»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87624" y="2204864"/>
            <a:ext cx="68407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92D050"/>
                </a:solidFill>
                <a:latin typeface="Arial Black" pitchFamily="34" charset="0"/>
              </a:rPr>
              <a:t>Цель игры: </a:t>
            </a:r>
            <a:r>
              <a:rPr lang="ru-RU" sz="2800" i="1" dirty="0" smtClean="0">
                <a:solidFill>
                  <a:srgbClr val="002060"/>
                </a:solidFill>
                <a:latin typeface="Arial Black" pitchFamily="34" charset="0"/>
              </a:rPr>
              <a:t>обучение использованию мимики и жестов в </a:t>
            </a:r>
            <a:r>
              <a:rPr lang="ru-RU" sz="2800" i="1" dirty="0" smtClean="0">
                <a:solidFill>
                  <a:srgbClr val="002060"/>
                </a:solidFill>
                <a:latin typeface="Arial Black" pitchFamily="34" charset="0"/>
              </a:rPr>
              <a:t>общении.</a:t>
            </a:r>
            <a:endParaRPr lang="ru-RU" sz="2800" i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3b76ea7ebfb277a361c12bc8534b666d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4149080"/>
            <a:ext cx="2438400" cy="1828800"/>
          </a:xfrm>
          <a:prstGeom prst="rect">
            <a:avLst/>
          </a:prstGeom>
        </p:spPr>
      </p:pic>
      <p:pic>
        <p:nvPicPr>
          <p:cNvPr id="6" name="Рисунок 5" descr="hello_html_4fdbe1a9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3717032"/>
            <a:ext cx="2621712" cy="2592288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ричневый-блокнот-тетради-индекса-19440182.jpg"/>
          <p:cNvPicPr>
            <a:picLocks noChangeAspect="1"/>
          </p:cNvPicPr>
          <p:nvPr/>
        </p:nvPicPr>
        <p:blipFill>
          <a:blip r:embed="rId2" cstate="print"/>
          <a:srcRect l="5113" t="10626" r="6688" b="8001"/>
          <a:stretch>
            <a:fillRect/>
          </a:stretch>
        </p:blipFill>
        <p:spPr>
          <a:xfrm flipH="1">
            <a:off x="0" y="-4354"/>
            <a:ext cx="9144000" cy="68623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2636912"/>
            <a:ext cx="8532440" cy="861774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Above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1"/>
                </a:solidFill>
              </a:rPr>
              <a:t>Спасибо за внимание.</a:t>
            </a:r>
            <a:endParaRPr lang="ru-RU" sz="5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109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39</cp:revision>
  <dcterms:created xsi:type="dcterms:W3CDTF">2022-02-16T09:10:39Z</dcterms:created>
  <dcterms:modified xsi:type="dcterms:W3CDTF">2022-02-19T17:57:14Z</dcterms:modified>
</cp:coreProperties>
</file>