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6" r:id="rId10"/>
    <p:sldId id="263" r:id="rId11"/>
    <p:sldId id="264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4FA04-30DD-4264-983A-FED1DE1B77E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0C45D-7F03-4D21-AF7B-4C7C2032B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271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0C45D-7F03-4D21-AF7B-4C7C2032B7B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52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961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258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59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35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865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520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17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916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74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753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920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E99DF-C742-4DC1-87FB-5051D53D79FE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4D254-C519-41EF-B4D2-CBC58B12AF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394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2/1613467026_14-p-fon-dlya-prezentatsii-v-buryatskom-stil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08491" cy="709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28336" y="2524994"/>
            <a:ext cx="9351818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5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Тожунуң</a:t>
            </a:r>
            <a:r>
              <a:rPr 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ыдык</a:t>
            </a:r>
            <a:r>
              <a:rPr lang="ru-RU" sz="5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куштары</a:t>
            </a:r>
            <a:r>
              <a:rPr 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5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0745" y="4821924"/>
            <a:ext cx="70112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Шагдыр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Айдыржаан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«А»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класстың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өөреникчизи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Адыр-Кежиг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школазы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Удуртукчу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башкызы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Дендип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Урана Александровна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62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catherineasquithgallery.com/uploads/posts/2021-02/1613467026_14-p-fon-dlya-prezentatsii-v-buryatskom-stil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76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14412" y="1031081"/>
            <a:ext cx="10163175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19125">
              <a:lnSpc>
                <a:spcPct val="115000"/>
              </a:lnSpc>
              <a:spcAft>
                <a:spcPts val="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(лебедь) –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эжеш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куш (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суг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кужу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бурганның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ыдыктыг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кужу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дээр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Ооң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хонар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безин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буянныг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арыг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болур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шагдан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бээр-ле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ховар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куш.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Назынында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чаңгыс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катап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төрүүр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Күзүн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сентябрь айда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чылыг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чурттарже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ужуп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чоруптар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өлүрери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хоруглуг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куштар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шупту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Кызыл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номда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киир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бижиттинген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Эвээжей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берген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ховар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куштар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-дыр,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уруглар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Эжеш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куштар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өлүрерге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эш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тывылбайн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хевээр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чааскаан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артып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чоннуң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чугаазы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03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54" y="1001395"/>
            <a:ext cx="8412480" cy="79533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catherineasquithgallery.com/uploads/posts/2021-02/1613467026_14-p-fon-dlya-prezentatsii-v-buryatskom-stil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327" y="665019"/>
            <a:ext cx="9282545" cy="551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6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54" y="1001395"/>
            <a:ext cx="8412480" cy="79533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catherineasquithgallery.com/uploads/posts/2021-02/1613467026_14-p-fon-dlya-prezentatsii-v-buryatskom-stil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5725" y="476371"/>
            <a:ext cx="6096000" cy="26407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Көккүр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хөлдер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баарында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Хөөрежип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болчаг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кылган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Эргим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черниң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эртинези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Эжеш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куштар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хоюспаңар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5268" y="5482709"/>
            <a:ext cx="53253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Көргениңер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дээш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четтирдим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351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atherineasquithgallery.com/uploads/posts/2021-02/1613467026_14-p-fon-dlya-prezentatsii-v-buryatskom-stil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6750" y="792307"/>
            <a:ext cx="1068705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Сорулгазы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Тожу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кожууннуң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девискээринде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куштарны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шинчилээр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ыдык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дугайында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тайылбырны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кылыр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Шиитпирлээр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айтырыглар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>
              <a:buFontTx/>
              <a:buChar char="-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Тожу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кожуунда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куштарның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даңзызын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тургузар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Tx/>
              <a:buChar char="-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Ында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кирген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куштарның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аразында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ыдык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куштарны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илередир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Tx/>
              <a:buChar char="-"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Ыдык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куштарның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тайылбырын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чорудар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70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atherineasquithgallery.com/uploads/posts/2021-02/1613467026_14-p-fon-dlya-prezentatsii-v-buryatskom-stile-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66800" y="756873"/>
            <a:ext cx="10058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бойдустун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кайгамчык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чаялгазы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Тыва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кончуг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байлак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Тожунуң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бойдуста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4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өзүп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келгеннер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Чүге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дээрге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көшкүн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араттар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куштарның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тааланчыг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үнүн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</a:t>
            </a:r>
            <a:r>
              <a:rPr lang="ru-RU" sz="2400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ң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амыдырап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чораан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Иези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ышкаш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чараш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болзун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ажы-төлүнү</a:t>
            </a:r>
            <a:r>
              <a:rPr lang="ru-RU" sz="2400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ң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аттарын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безин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куштар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аттары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чорааннар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Чижелээрге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Давик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Агыына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Тогдук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Ангыр-оол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өске-даа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803860"/>
            <a:ext cx="2854036" cy="24480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545" y="3803861"/>
            <a:ext cx="2916382" cy="24480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636" y="3803861"/>
            <a:ext cx="3207328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4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atherineasquithgallery.com/uploads/posts/2021-02/1613467026_14-p-fon-dlya-prezentatsii-v-buryatskom-stile-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459" y="1027906"/>
            <a:ext cx="10945091" cy="3689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ыдык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куштар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дээрге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Тожу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улузу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эжеш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куштарны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ынча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дээр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дээрге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аңгыр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дуруяа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куштар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-дыр.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кайы-бирээзи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чок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болур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болза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үр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чурттап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шыдавас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Эжин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чоктап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муңгараар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Эжиниң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өлген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черинге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каш-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чыл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ужуп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келир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Ынчангаш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оларны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кайы-хамаан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чок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узуткап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чок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кылып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болбас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оларны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камнаар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хумагалаар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53" y="365125"/>
            <a:ext cx="10622947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catherineasquithgallery.com/uploads/posts/2021-02/1613467026_14-p-fon-dlya-prezentatsii-v-buryatskom-stil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61" y="1"/>
            <a:ext cx="120842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90600" y="1354282"/>
            <a:ext cx="9989742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28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Аңгыр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(турпан) –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хөл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кужу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өдүрек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-биле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төрелдешкек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алдын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сарыг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өңнүг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кончуг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чараш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ховар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куш.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Чазын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өдүректиң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соонда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орайтады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келир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Эр-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кыс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болуп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эдержип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алган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чоруур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эжеш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куш.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бичии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хөлдерге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эштип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дужер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5-6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чуурга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төрүүр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39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67026_14-p-fon-dlya-prezentatsii-v-buryatskom-stil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10" y="706582"/>
            <a:ext cx="9296400" cy="523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54" y="365125"/>
            <a:ext cx="8412480" cy="14316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catherineasquithgallery.com/uploads/posts/2021-02/1613467026_14-p-fon-dlya-prezentatsii-v-buryatskom-stil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5493" y="1046809"/>
            <a:ext cx="10498282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Бараан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Дажырган</a:t>
            </a: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кырган-ачайны</a:t>
            </a:r>
            <a:r>
              <a:rPr lang="ru-RU" sz="24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ң</a:t>
            </a: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аңгыр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куш </a:t>
            </a:r>
            <a:r>
              <a:rPr lang="ru-RU" sz="2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дугайында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чугаазын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</a:t>
            </a:r>
            <a:r>
              <a:rPr lang="ru-RU" sz="24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ң</a:t>
            </a:r>
            <a:r>
              <a:rPr lang="ru-RU" sz="24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наалы</a:t>
            </a:r>
            <a:r>
              <a:rPr lang="ru-RU" sz="24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ң</a:t>
            </a:r>
            <a:r>
              <a:rPr lang="ru-RU" sz="24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чонуну</a:t>
            </a:r>
            <a:r>
              <a:rPr lang="ru-RU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ң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чугаазы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-биле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алырга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ң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гырның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оолдары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өзүп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көвүдевес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Оолдары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улгадып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эштип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ойнап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болу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бээрге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кижилер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эскерип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көруп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болза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ң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гыр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оолдарын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харамнангаш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чаңгыстап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чип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эгелээр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Элээн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болгаш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эштип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дүжуп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турган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хөлүнге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баарга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эр-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кыс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аңгыр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ийелээн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арткан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болур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Бодунуң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төлүн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хире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харамнаныр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куш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дээр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Аңгырны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Тожу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чону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өлурбес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турган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Чүге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дизе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бодунуң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эъдин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чиир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эжеш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куш.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Аңгыр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кушту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өлүрген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кижи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кезээде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чааскаан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эшчок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чурттаар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Ынчангаш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ону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Тожу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чону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ыдык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куш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чорааннар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90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0854" y="1001395"/>
            <a:ext cx="8412480" cy="7953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catherineasquithgallery.com/uploads/posts/2021-02/1613467026_14-p-fon-dlya-prezentatsii-v-buryatskom-stile-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0854" y="387927"/>
            <a:ext cx="10746771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619125">
              <a:lnSpc>
                <a:spcPct val="115000"/>
              </a:lnSpc>
              <a:spcAft>
                <a:spcPts val="0"/>
              </a:spcAft>
            </a:pPr>
            <a:r>
              <a:rPr lang="ru-RU" sz="2400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Дуруяа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(журавль)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эжеш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куш (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хемниг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черниң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кужу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Дуруяалар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чылыг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чурттардан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чазын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апрель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төнчүзүнде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четкилеп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келирлер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турум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черлеринге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эжеш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(эр-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кыс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келирлер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Эдеришкен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-биле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назынында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кады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чоруурлар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Эштиг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дуруяны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өлүрүп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болбас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Дуруяа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эжиниң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өлген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черинге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чеди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чыл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иштинде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алгырып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ыглап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келир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Төрүүрге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1-2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чуурга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төрүүр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Чиир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чеми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кат-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чимис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сиген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курт-кымыскаяк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пага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Тожунуң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чону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дуруяаны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бурган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кужу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дээр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Чүге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дизе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аал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көргенде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чеже-даа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катап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дээскиндир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ужар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Ону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камгалап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кадагалап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турары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дижир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Оларны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хоюспас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өлүрүп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болбас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кезээде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кады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чоруур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эштиг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ыдык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куш.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Дуруяаны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камгалаар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хумагалаар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Дуруяалар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Тожунуң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Мөөнде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Доруг-Хөлге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дүжүп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ойнаарлар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Толбулга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көвей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дуруяалар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турар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боорга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ооң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адын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Дуруяалыгдеп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адаан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42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467026_14-p-fon-dlya-prezentatsii-v-buryatskom-stile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745" y="637309"/>
            <a:ext cx="9504219" cy="541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82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559</Words>
  <Application>Microsoft Office PowerPoint</Application>
  <PresentationFormat>Широкоэкранный</PresentationFormat>
  <Paragraphs>35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Acer</cp:lastModifiedBy>
  <cp:revision>13</cp:revision>
  <dcterms:created xsi:type="dcterms:W3CDTF">2022-03-09T14:27:32Z</dcterms:created>
  <dcterms:modified xsi:type="dcterms:W3CDTF">2022-03-10T14:57:40Z</dcterms:modified>
</cp:coreProperties>
</file>