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1" r:id="rId3"/>
    <p:sldId id="289" r:id="rId4"/>
    <p:sldId id="263" r:id="rId5"/>
    <p:sldId id="264" r:id="rId6"/>
    <p:sldId id="265" r:id="rId7"/>
    <p:sldId id="266" r:id="rId8"/>
    <p:sldId id="267" r:id="rId9"/>
    <p:sldId id="290" r:id="rId10"/>
    <p:sldId id="268" r:id="rId11"/>
    <p:sldId id="269" r:id="rId12"/>
    <p:sldId id="291" r:id="rId13"/>
    <p:sldId id="271" r:id="rId14"/>
    <p:sldId id="270" r:id="rId15"/>
    <p:sldId id="283" r:id="rId16"/>
    <p:sldId id="272" r:id="rId17"/>
    <p:sldId id="284" r:id="rId18"/>
    <p:sldId id="273" r:id="rId19"/>
    <p:sldId id="286" r:id="rId20"/>
    <p:sldId id="274" r:id="rId21"/>
    <p:sldId id="292" r:id="rId22"/>
    <p:sldId id="275" r:id="rId23"/>
    <p:sldId id="276" r:id="rId24"/>
    <p:sldId id="287" r:id="rId25"/>
    <p:sldId id="294"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02" y="5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46D6AE1-992B-46EC-86BE-AC952E56B1B5}" type="datetimeFigureOut">
              <a:rPr lang="ru-RU" smtClean="0"/>
              <a:pPr/>
              <a:t>03.01.2022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D9B65C-0783-4509-8A61-C20F6EB38CC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46D6AE1-992B-46EC-86BE-AC952E56B1B5}" type="datetimeFigureOut">
              <a:rPr lang="ru-RU" smtClean="0"/>
              <a:pPr/>
              <a:t>03.01.2022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D9B65C-0783-4509-8A61-C20F6EB38CC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46D6AE1-992B-46EC-86BE-AC952E56B1B5}" type="datetimeFigureOut">
              <a:rPr lang="ru-RU" smtClean="0"/>
              <a:pPr/>
              <a:t>03.01.2022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D9B65C-0783-4509-8A61-C20F6EB38CC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46D6AE1-992B-46EC-86BE-AC952E56B1B5}" type="datetimeFigureOut">
              <a:rPr lang="ru-RU" smtClean="0"/>
              <a:pPr/>
              <a:t>03.01.2022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D9B65C-0783-4509-8A61-C20F6EB38CC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46D6AE1-992B-46EC-86BE-AC952E56B1B5}" type="datetimeFigureOut">
              <a:rPr lang="ru-RU" smtClean="0"/>
              <a:pPr/>
              <a:t>03.01.2022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4D9B65C-0783-4509-8A61-C20F6EB38CC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46D6AE1-992B-46EC-86BE-AC952E56B1B5}" type="datetimeFigureOut">
              <a:rPr lang="ru-RU" smtClean="0"/>
              <a:pPr/>
              <a:t>03.01.2022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D9B65C-0783-4509-8A61-C20F6EB38CC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46D6AE1-992B-46EC-86BE-AC952E56B1B5}" type="datetimeFigureOut">
              <a:rPr lang="ru-RU" smtClean="0"/>
              <a:pPr/>
              <a:t>03.01.2022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4D9B65C-0783-4509-8A61-C20F6EB38CC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46D6AE1-992B-46EC-86BE-AC952E56B1B5}" type="datetimeFigureOut">
              <a:rPr lang="ru-RU" smtClean="0"/>
              <a:pPr/>
              <a:t>03.01.2022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4D9B65C-0783-4509-8A61-C20F6EB38CC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46D6AE1-992B-46EC-86BE-AC952E56B1B5}" type="datetimeFigureOut">
              <a:rPr lang="ru-RU" smtClean="0"/>
              <a:pPr/>
              <a:t>03.01.2022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4D9B65C-0783-4509-8A61-C20F6EB38CC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46D6AE1-992B-46EC-86BE-AC952E56B1B5}" type="datetimeFigureOut">
              <a:rPr lang="ru-RU" smtClean="0"/>
              <a:pPr/>
              <a:t>03.01.2022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D9B65C-0783-4509-8A61-C20F6EB38CC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46D6AE1-992B-46EC-86BE-AC952E56B1B5}" type="datetimeFigureOut">
              <a:rPr lang="ru-RU" smtClean="0"/>
              <a:pPr/>
              <a:t>03.01.2022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4D9B65C-0783-4509-8A61-C20F6EB38CC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6D6AE1-992B-46EC-86BE-AC952E56B1B5}" type="datetimeFigureOut">
              <a:rPr lang="ru-RU" smtClean="0"/>
              <a:pPr/>
              <a:t>03.01.2022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D9B65C-0783-4509-8A61-C20F6EB38CC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7.xml"/><Relationship Id="rId4" Type="http://schemas.openxmlformats.org/officeDocument/2006/relationships/image" Target="../media/image7.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000364" y="500042"/>
            <a:ext cx="3143272" cy="156966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4800" b="1" spc="50" dirty="0" smtClean="0">
                <a:ln w="11430"/>
                <a:solidFill>
                  <a:srgbClr val="00B050"/>
                </a:solidFill>
                <a:effectLst>
                  <a:outerShdw blurRad="76200" dist="50800" dir="5400000" algn="tl" rotWithShape="0">
                    <a:srgbClr val="000000">
                      <a:alpha val="65000"/>
                    </a:srgbClr>
                  </a:outerShdw>
                </a:effectLst>
                <a:latin typeface="Comic Sans MS" pitchFamily="66" charset="0"/>
              </a:rPr>
              <a:t>TRAVEL </a:t>
            </a:r>
            <a:endParaRPr lang="ru-RU" sz="4800" b="1" spc="50" dirty="0" smtClean="0">
              <a:ln w="11430"/>
              <a:solidFill>
                <a:srgbClr val="00B050"/>
              </a:solidFill>
              <a:effectLst>
                <a:outerShdw blurRad="76200" dist="50800" dir="5400000" algn="tl" rotWithShape="0">
                  <a:srgbClr val="000000">
                    <a:alpha val="65000"/>
                  </a:srgbClr>
                </a:outerShdw>
              </a:effectLst>
              <a:latin typeface="Comic Sans MS" pitchFamily="66" charset="0"/>
            </a:endParaRPr>
          </a:p>
          <a:p>
            <a:pPr algn="ctr"/>
            <a:r>
              <a:rPr lang="en-US" sz="4800" b="1" spc="50" dirty="0" smtClean="0">
                <a:ln w="11430"/>
                <a:solidFill>
                  <a:srgbClr val="00B050"/>
                </a:solidFill>
                <a:effectLst>
                  <a:outerShdw blurRad="76200" dist="50800" dir="5400000" algn="tl" rotWithShape="0">
                    <a:srgbClr val="000000">
                      <a:alpha val="65000"/>
                    </a:srgbClr>
                  </a:outerShdw>
                </a:effectLst>
                <a:latin typeface="Comic Sans MS" pitchFamily="66" charset="0"/>
              </a:rPr>
              <a:t>&amp;</a:t>
            </a:r>
          </a:p>
        </p:txBody>
      </p:sp>
      <p:pic>
        <p:nvPicPr>
          <p:cNvPr id="1026" name="Picture 2" descr="C:\Users\Н\Desktop\К презентации\стоун.jpg"/>
          <p:cNvPicPr>
            <a:picLocks noChangeAspect="1" noChangeArrowheads="1"/>
          </p:cNvPicPr>
          <p:nvPr/>
        </p:nvPicPr>
        <p:blipFill>
          <a:blip r:embed="rId2" cstate="print"/>
          <a:srcRect/>
          <a:stretch>
            <a:fillRect/>
          </a:stretch>
        </p:blipFill>
        <p:spPr bwMode="auto">
          <a:xfrm rot="19854800">
            <a:off x="409837" y="618111"/>
            <a:ext cx="2255274" cy="1609965"/>
          </a:xfrm>
          <a:prstGeom prst="rect">
            <a:avLst/>
          </a:prstGeom>
          <a:ln>
            <a:noFill/>
          </a:ln>
          <a:effectLst>
            <a:outerShdw blurRad="292100" dist="139700" dir="2700000" algn="tl" rotWithShape="0">
              <a:srgbClr val="333333">
                <a:alpha val="65000"/>
              </a:srgbClr>
            </a:outerShdw>
          </a:effectLst>
        </p:spPr>
      </p:pic>
      <p:pic>
        <p:nvPicPr>
          <p:cNvPr id="1027" name="Picture 3" descr="C:\Users\Н\Desktop\К презентации\Taj_Mahal_Agra_India.jpg"/>
          <p:cNvPicPr>
            <a:picLocks noChangeAspect="1" noChangeArrowheads="1"/>
          </p:cNvPicPr>
          <p:nvPr/>
        </p:nvPicPr>
        <p:blipFill>
          <a:blip r:embed="rId3" cstate="print"/>
          <a:srcRect/>
          <a:stretch>
            <a:fillRect/>
          </a:stretch>
        </p:blipFill>
        <p:spPr bwMode="auto">
          <a:xfrm rot="1253778">
            <a:off x="6509013" y="767588"/>
            <a:ext cx="2205864" cy="1654399"/>
          </a:xfrm>
          <a:prstGeom prst="rect">
            <a:avLst/>
          </a:prstGeom>
          <a:ln>
            <a:noFill/>
          </a:ln>
          <a:effectLst>
            <a:outerShdw blurRad="292100" dist="139700" dir="2700000" algn="tl" rotWithShape="0">
              <a:srgbClr val="333333">
                <a:alpha val="65000"/>
              </a:srgbClr>
            </a:outerShdw>
          </a:effectLst>
        </p:spPr>
      </p:pic>
      <p:pic>
        <p:nvPicPr>
          <p:cNvPr id="1028" name="Picture 4" descr="C:\Users\Н\Desktop\К презентации\кс.jpg"/>
          <p:cNvPicPr>
            <a:picLocks noChangeAspect="1" noChangeArrowheads="1"/>
          </p:cNvPicPr>
          <p:nvPr/>
        </p:nvPicPr>
        <p:blipFill>
          <a:blip r:embed="rId4"/>
          <a:srcRect/>
          <a:stretch>
            <a:fillRect/>
          </a:stretch>
        </p:blipFill>
        <p:spPr bwMode="auto">
          <a:xfrm>
            <a:off x="285720" y="4929198"/>
            <a:ext cx="2170035" cy="1629216"/>
          </a:xfrm>
          <a:prstGeom prst="rect">
            <a:avLst/>
          </a:prstGeom>
          <a:ln>
            <a:noFill/>
          </a:ln>
          <a:effectLst>
            <a:outerShdw blurRad="292100" dist="139700" dir="2700000" algn="tl" rotWithShape="0">
              <a:srgbClr val="333333">
                <a:alpha val="65000"/>
              </a:srgbClr>
            </a:outerShdw>
          </a:effectLst>
        </p:spPr>
      </p:pic>
      <p:pic>
        <p:nvPicPr>
          <p:cNvPr id="1029" name="Picture 5" descr="C:\Users\Н\Desktop\К презентации\Гамбург.jpg"/>
          <p:cNvPicPr>
            <a:picLocks noChangeAspect="1" noChangeArrowheads="1"/>
          </p:cNvPicPr>
          <p:nvPr/>
        </p:nvPicPr>
        <p:blipFill>
          <a:blip r:embed="rId5" cstate="print"/>
          <a:srcRect/>
          <a:stretch>
            <a:fillRect/>
          </a:stretch>
        </p:blipFill>
        <p:spPr bwMode="auto">
          <a:xfrm>
            <a:off x="6500826" y="5000636"/>
            <a:ext cx="2294657" cy="1525946"/>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428596" y="3071810"/>
            <a:ext cx="8358246" cy="1569660"/>
          </a:xfrm>
          <a:prstGeom prst="rect">
            <a:avLst/>
          </a:prstGeom>
          <a:noFill/>
        </p:spPr>
        <p:txBody>
          <a:bodyPr wrap="square" rtlCol="0">
            <a:spAutoFit/>
          </a:bodyPr>
          <a:lstStyle/>
          <a:p>
            <a:pPr algn="ctr"/>
            <a:r>
              <a:rPr lang="ru-RU" sz="2400" b="1" dirty="0" err="1">
                <a:latin typeface="Comic Sans MS" pitchFamily="66" charset="0"/>
              </a:rPr>
              <a:t>Now</a:t>
            </a:r>
            <a:r>
              <a:rPr lang="ru-RU" sz="2400" b="1" dirty="0">
                <a:latin typeface="Comic Sans MS" pitchFamily="66" charset="0"/>
              </a:rPr>
              <a:t> we have great </a:t>
            </a:r>
            <a:r>
              <a:rPr lang="ru-RU" sz="2400" b="1" dirty="0" err="1">
                <a:latin typeface="Comic Sans MS" pitchFamily="66" charset="0"/>
              </a:rPr>
              <a:t>opportunities</a:t>
            </a:r>
            <a:r>
              <a:rPr lang="ru-RU" sz="2400" b="1" dirty="0">
                <a:latin typeface="Comic Sans MS" pitchFamily="66" charset="0"/>
              </a:rPr>
              <a:t> for travelling all </a:t>
            </a:r>
            <a:r>
              <a:rPr lang="ru-RU" sz="2400" b="1" dirty="0" err="1">
                <a:latin typeface="Comic Sans MS" pitchFamily="66" charset="0"/>
              </a:rPr>
              <a:t>around</a:t>
            </a:r>
            <a:r>
              <a:rPr lang="ru-RU" sz="2400" b="1" dirty="0">
                <a:latin typeface="Comic Sans MS" pitchFamily="66" charset="0"/>
              </a:rPr>
              <a:t> the world. </a:t>
            </a:r>
            <a:r>
              <a:rPr lang="ru-RU" sz="2400" b="1" dirty="0" err="1">
                <a:latin typeface="Comic Sans MS" pitchFamily="66" charset="0"/>
              </a:rPr>
              <a:t>English</a:t>
            </a:r>
            <a:r>
              <a:rPr lang="ru-RU" sz="2400" b="1" dirty="0">
                <a:latin typeface="Comic Sans MS" pitchFamily="66" charset="0"/>
              </a:rPr>
              <a:t> </a:t>
            </a:r>
            <a:r>
              <a:rPr lang="ru-RU" sz="2400" b="1" dirty="0" err="1">
                <a:latin typeface="Comic Sans MS" pitchFamily="66" charset="0"/>
              </a:rPr>
              <a:t>helps</a:t>
            </a:r>
            <a:r>
              <a:rPr lang="ru-RU" sz="2400" b="1" dirty="0">
                <a:latin typeface="Comic Sans MS" pitchFamily="66" charset="0"/>
              </a:rPr>
              <a:t> </a:t>
            </a:r>
            <a:r>
              <a:rPr lang="ru-RU" sz="2400" b="1" dirty="0" err="1" smtClean="0">
                <a:latin typeface="Comic Sans MS" pitchFamily="66" charset="0"/>
              </a:rPr>
              <a:t>us</a:t>
            </a:r>
            <a:r>
              <a:rPr lang="en-US" sz="2400" b="1" dirty="0" smtClean="0">
                <a:latin typeface="Comic Sans MS" pitchFamily="66" charset="0"/>
              </a:rPr>
              <a:t> </a:t>
            </a:r>
            <a:r>
              <a:rPr lang="ru-RU" sz="2400" b="1" dirty="0" smtClean="0">
                <a:latin typeface="Comic Sans MS" pitchFamily="66" charset="0"/>
              </a:rPr>
              <a:t>communicate </a:t>
            </a:r>
            <a:r>
              <a:rPr lang="ru-RU" sz="2400" b="1" dirty="0">
                <a:latin typeface="Comic Sans MS" pitchFamily="66" charset="0"/>
              </a:rPr>
              <a:t>with native speakers, </a:t>
            </a:r>
            <a:r>
              <a:rPr lang="ru-RU" sz="2400" b="1" dirty="0" err="1">
                <a:latin typeface="Comic Sans MS" pitchFamily="66" charset="0"/>
              </a:rPr>
              <a:t>make</a:t>
            </a:r>
            <a:r>
              <a:rPr lang="ru-RU" sz="2400" b="1" dirty="0">
                <a:latin typeface="Comic Sans MS" pitchFamily="66" charset="0"/>
              </a:rPr>
              <a:t> new </a:t>
            </a:r>
            <a:r>
              <a:rPr lang="ru-RU" sz="2400" b="1" dirty="0" err="1">
                <a:latin typeface="Comic Sans MS" pitchFamily="66" charset="0"/>
              </a:rPr>
              <a:t>friends</a:t>
            </a:r>
            <a:r>
              <a:rPr lang="ru-RU" sz="2400" b="1" dirty="0">
                <a:latin typeface="Comic Sans MS" pitchFamily="66" charset="0"/>
              </a:rPr>
              <a:t>, learn more </a:t>
            </a:r>
            <a:r>
              <a:rPr lang="ru-RU" sz="2400" b="1" dirty="0" err="1">
                <a:latin typeface="Comic Sans MS" pitchFamily="66" charset="0"/>
              </a:rPr>
              <a:t>about</a:t>
            </a:r>
            <a:r>
              <a:rPr lang="ru-RU" sz="2400" b="1" dirty="0">
                <a:latin typeface="Comic Sans MS" pitchFamily="66" charset="0"/>
              </a:rPr>
              <a:t> </a:t>
            </a:r>
            <a:r>
              <a:rPr lang="ru-RU" sz="2400" b="1" dirty="0" err="1" smtClean="0">
                <a:latin typeface="Comic Sans MS" pitchFamily="66" charset="0"/>
              </a:rPr>
              <a:t>culture</a:t>
            </a:r>
            <a:r>
              <a:rPr lang="ru-RU" sz="2400" b="1" dirty="0" smtClean="0">
                <a:latin typeface="Comic Sans MS" pitchFamily="66" charset="0"/>
              </a:rPr>
              <a:t> </a:t>
            </a:r>
            <a:r>
              <a:rPr lang="ru-RU" sz="2400" b="1" dirty="0">
                <a:latin typeface="Comic Sans MS" pitchFamily="66" charset="0"/>
              </a:rPr>
              <a:t>and </a:t>
            </a:r>
            <a:r>
              <a:rPr lang="ru-RU" sz="2400" b="1" dirty="0" err="1">
                <a:latin typeface="Comic Sans MS" pitchFamily="66" charset="0"/>
              </a:rPr>
              <a:t>traditions</a:t>
            </a:r>
            <a:r>
              <a:rPr lang="ru-RU" sz="2400" b="1" dirty="0">
                <a:latin typeface="Comic Sans MS" pitchFamily="66" charset="0"/>
              </a:rPr>
              <a:t> of </a:t>
            </a:r>
            <a:r>
              <a:rPr lang="ru-RU" sz="2400" b="1" dirty="0" err="1">
                <a:latin typeface="Comic Sans MS" pitchFamily="66" charset="0"/>
              </a:rPr>
              <a:t>different</a:t>
            </a:r>
            <a:r>
              <a:rPr lang="ru-RU" sz="2400" b="1" dirty="0">
                <a:latin typeface="Comic Sans MS" pitchFamily="66" charset="0"/>
              </a:rPr>
              <a:t> </a:t>
            </a:r>
            <a:r>
              <a:rPr lang="ru-RU" sz="2400" b="1" dirty="0" err="1">
                <a:latin typeface="Comic Sans MS" pitchFamily="66" charset="0"/>
              </a:rPr>
              <a:t>countries</a:t>
            </a:r>
            <a:r>
              <a:rPr lang="ru-RU" sz="2400" b="1" dirty="0" smtClean="0">
                <a:latin typeface="Comic Sans MS" pitchFamily="66" charset="0"/>
              </a:rPr>
              <a:t>.</a:t>
            </a:r>
            <a:endParaRPr lang="ru-RU" sz="2400" b="1" dirty="0">
              <a:latin typeface="Comic Sans MS" pitchFamily="66" charset="0"/>
            </a:endParaRPr>
          </a:p>
        </p:txBody>
      </p:sp>
      <p:sp>
        <p:nvSpPr>
          <p:cNvPr id="10" name="TextBox 9"/>
          <p:cNvSpPr txBox="1"/>
          <p:nvPr/>
        </p:nvSpPr>
        <p:spPr>
          <a:xfrm>
            <a:off x="2786050" y="5357826"/>
            <a:ext cx="3643338" cy="830997"/>
          </a:xfrm>
          <a:prstGeom prst="rect">
            <a:avLst/>
          </a:prstGeom>
          <a:noFill/>
        </p:spPr>
        <p:txBody>
          <a:bodyPr wrap="square" rtlCol="0">
            <a:spAutoFit/>
          </a:bodyPr>
          <a:lstStyle/>
          <a:p>
            <a:r>
              <a:rPr lang="en-US" sz="4800" b="1" spc="50" dirty="0" smtClean="0">
                <a:ln w="11430"/>
                <a:solidFill>
                  <a:srgbClr val="00B050"/>
                </a:solidFill>
                <a:effectLst>
                  <a:outerShdw blurRad="76200" dist="50800" dir="5400000" algn="tl" rotWithShape="0">
                    <a:srgbClr val="000000">
                      <a:alpha val="65000"/>
                    </a:srgbClr>
                  </a:outerShdw>
                </a:effectLst>
                <a:latin typeface="Comic Sans MS" pitchFamily="66" charset="0"/>
              </a:rPr>
              <a:t>HOLIDAYS</a:t>
            </a:r>
            <a:endParaRPr lang="ru-RU" sz="4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2000240"/>
            <a:ext cx="8429684" cy="1323439"/>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ru-RU" sz="2000" b="1" dirty="0" smtClean="0">
                <a:latin typeface="Comic Sans MS" pitchFamily="66" charset="0"/>
              </a:rPr>
              <a:t>You </a:t>
            </a:r>
            <a:r>
              <a:rPr lang="ru-RU" sz="2000" b="1" dirty="0" err="1" smtClean="0">
                <a:latin typeface="Comic Sans MS" pitchFamily="66" charset="0"/>
              </a:rPr>
              <a:t>are</a:t>
            </a:r>
            <a:r>
              <a:rPr lang="ru-RU" sz="2000" b="1" dirty="0" smtClean="0">
                <a:latin typeface="Comic Sans MS" pitchFamily="66" charset="0"/>
              </a:rPr>
              <a:t> </a:t>
            </a:r>
            <a:r>
              <a:rPr lang="ru-RU" sz="2000" b="1" dirty="0" err="1" smtClean="0">
                <a:latin typeface="Comic Sans MS" pitchFamily="66" charset="0"/>
              </a:rPr>
              <a:t>members</a:t>
            </a:r>
            <a:r>
              <a:rPr lang="ru-RU" sz="2000" b="1" dirty="0" smtClean="0">
                <a:latin typeface="Comic Sans MS" pitchFamily="66" charset="0"/>
              </a:rPr>
              <a:t> </a:t>
            </a:r>
            <a:r>
              <a:rPr lang="ru-RU" sz="2000" b="1" dirty="0" smtClean="0">
                <a:latin typeface="Comic Sans MS" pitchFamily="66" charset="0"/>
              </a:rPr>
              <a:t>of the travel </a:t>
            </a:r>
            <a:r>
              <a:rPr lang="ru-RU" sz="2000" b="1" dirty="0" err="1" smtClean="0">
                <a:latin typeface="Comic Sans MS" pitchFamily="66" charset="0"/>
              </a:rPr>
              <a:t>agency</a:t>
            </a:r>
            <a:r>
              <a:rPr lang="ru-RU" sz="2000" b="1" dirty="0" smtClean="0">
                <a:latin typeface="Comic Sans MS" pitchFamily="66" charset="0"/>
              </a:rPr>
              <a:t>. Your task is to </a:t>
            </a:r>
            <a:r>
              <a:rPr lang="ru-RU" sz="2000" b="1" dirty="0" err="1" smtClean="0">
                <a:latin typeface="Comic Sans MS" pitchFamily="66" charset="0"/>
              </a:rPr>
              <a:t>design</a:t>
            </a:r>
            <a:r>
              <a:rPr lang="ru-RU" sz="2000" b="1" dirty="0" smtClean="0">
                <a:latin typeface="Comic Sans MS" pitchFamily="66" charset="0"/>
              </a:rPr>
              <a:t> a </a:t>
            </a:r>
            <a:r>
              <a:rPr lang="ru-RU" sz="2000" b="1" dirty="0" err="1" smtClean="0">
                <a:latin typeface="Comic Sans MS" pitchFamily="66" charset="0"/>
              </a:rPr>
              <a:t>promotional</a:t>
            </a:r>
            <a:r>
              <a:rPr lang="ru-RU" sz="2000" b="1" dirty="0" smtClean="0">
                <a:latin typeface="Comic Sans MS" pitchFamily="66" charset="0"/>
              </a:rPr>
              <a:t> </a:t>
            </a:r>
            <a:r>
              <a:rPr lang="ru-RU" sz="2000" b="1" dirty="0" err="1" smtClean="0">
                <a:latin typeface="Comic Sans MS" pitchFamily="66" charset="0"/>
              </a:rPr>
              <a:t>poster</a:t>
            </a:r>
            <a:r>
              <a:rPr lang="ru-RU" sz="2000" b="1" dirty="0" smtClean="0">
                <a:latin typeface="Comic Sans MS" pitchFamily="66" charset="0"/>
              </a:rPr>
              <a:t> about </a:t>
            </a:r>
            <a:r>
              <a:rPr lang="ru-RU" sz="2000" b="1" dirty="0" err="1" smtClean="0">
                <a:latin typeface="Comic Sans MS" pitchFamily="66" charset="0"/>
              </a:rPr>
              <a:t>Hamburg</a:t>
            </a:r>
            <a:r>
              <a:rPr lang="ru-RU" sz="2000" b="1" dirty="0" smtClean="0">
                <a:latin typeface="Comic Sans MS" pitchFamily="66" charset="0"/>
              </a:rPr>
              <a:t> </a:t>
            </a:r>
            <a:r>
              <a:rPr lang="en-US" sz="2000" b="1" dirty="0" smtClean="0">
                <a:latin typeface="Comic Sans MS" pitchFamily="66" charset="0"/>
              </a:rPr>
              <a:t>– </a:t>
            </a:r>
            <a:r>
              <a:rPr lang="ru-RU" sz="2000" b="1" dirty="0" smtClean="0">
                <a:latin typeface="Comic Sans MS" pitchFamily="66" charset="0"/>
              </a:rPr>
              <a:t>one of the most beautiful </a:t>
            </a:r>
            <a:r>
              <a:rPr lang="ru-RU" sz="2000" b="1" dirty="0" err="1" smtClean="0">
                <a:latin typeface="Comic Sans MS" pitchFamily="66" charset="0"/>
              </a:rPr>
              <a:t>cities</a:t>
            </a:r>
            <a:r>
              <a:rPr lang="ru-RU" sz="2000" b="1" dirty="0" smtClean="0">
                <a:latin typeface="Comic Sans MS" pitchFamily="66" charset="0"/>
              </a:rPr>
              <a:t> in </a:t>
            </a:r>
            <a:r>
              <a:rPr lang="ru-RU" sz="2000" b="1" dirty="0" err="1" smtClean="0">
                <a:latin typeface="Comic Sans MS" pitchFamily="66" charset="0"/>
              </a:rPr>
              <a:t>Europe</a:t>
            </a:r>
            <a:r>
              <a:rPr lang="en-US" sz="2000" b="1" dirty="0" smtClean="0">
                <a:latin typeface="Comic Sans MS" pitchFamily="66" charset="0"/>
              </a:rPr>
              <a:t>.Y</a:t>
            </a:r>
            <a:r>
              <a:rPr lang="ru-RU" sz="2000" b="1" dirty="0" err="1" smtClean="0">
                <a:latin typeface="Comic Sans MS" pitchFamily="66" charset="0"/>
              </a:rPr>
              <a:t>ou</a:t>
            </a:r>
            <a:r>
              <a:rPr lang="ru-RU" sz="2000" b="1" dirty="0" smtClean="0">
                <a:latin typeface="Comic Sans MS" pitchFamily="66" charset="0"/>
              </a:rPr>
              <a:t> should write an </a:t>
            </a:r>
            <a:r>
              <a:rPr lang="ru-RU" sz="2000" b="1" dirty="0" err="1" smtClean="0">
                <a:latin typeface="Comic Sans MS" pitchFamily="66" charset="0"/>
              </a:rPr>
              <a:t>article</a:t>
            </a:r>
            <a:r>
              <a:rPr lang="ru-RU" sz="2000" b="1" dirty="0" smtClean="0">
                <a:latin typeface="Comic Sans MS" pitchFamily="66" charset="0"/>
              </a:rPr>
              <a:t> </a:t>
            </a:r>
            <a:r>
              <a:rPr lang="ru-RU" sz="2000" b="1" dirty="0" err="1" smtClean="0">
                <a:latin typeface="Comic Sans MS" pitchFamily="66" charset="0"/>
              </a:rPr>
              <a:t>describing</a:t>
            </a:r>
            <a:r>
              <a:rPr lang="ru-RU" sz="2000" b="1" dirty="0" smtClean="0">
                <a:latin typeface="Comic Sans MS" pitchFamily="66" charset="0"/>
              </a:rPr>
              <a:t> the place and use </a:t>
            </a:r>
            <a:r>
              <a:rPr lang="ru-RU" sz="2000" b="1" dirty="0" err="1" smtClean="0">
                <a:latin typeface="Comic Sans MS" pitchFamily="66" charset="0"/>
              </a:rPr>
              <a:t>photos</a:t>
            </a:r>
            <a:r>
              <a:rPr lang="ru-RU" sz="2000" b="1" dirty="0" smtClean="0">
                <a:latin typeface="Comic Sans MS" pitchFamily="66" charset="0"/>
              </a:rPr>
              <a:t> to </a:t>
            </a:r>
            <a:r>
              <a:rPr lang="ru-RU" sz="2000" b="1" dirty="0" err="1" smtClean="0">
                <a:latin typeface="Comic Sans MS" pitchFamily="66" charset="0"/>
              </a:rPr>
              <a:t>make</a:t>
            </a:r>
            <a:r>
              <a:rPr lang="ru-RU" sz="2000" b="1" dirty="0" smtClean="0">
                <a:latin typeface="Comic Sans MS" pitchFamily="66" charset="0"/>
              </a:rPr>
              <a:t> your </a:t>
            </a:r>
            <a:r>
              <a:rPr lang="ru-RU" sz="2000" b="1" dirty="0" err="1" smtClean="0">
                <a:latin typeface="Comic Sans MS" pitchFamily="66" charset="0"/>
              </a:rPr>
              <a:t>poster</a:t>
            </a:r>
            <a:r>
              <a:rPr lang="ru-RU" sz="2000" b="1" dirty="0" smtClean="0">
                <a:latin typeface="Comic Sans MS" pitchFamily="66" charset="0"/>
              </a:rPr>
              <a:t> more </a:t>
            </a:r>
            <a:r>
              <a:rPr lang="ru-RU" sz="2000" b="1" dirty="0" err="1" smtClean="0">
                <a:latin typeface="Comic Sans MS" pitchFamily="66" charset="0"/>
              </a:rPr>
              <a:t>inviting</a:t>
            </a:r>
            <a:r>
              <a:rPr lang="ru-RU" sz="2000" b="1" dirty="0" smtClean="0">
                <a:latin typeface="Comic Sans MS" pitchFamily="66" charset="0"/>
              </a:rPr>
              <a:t> to </a:t>
            </a:r>
            <a:r>
              <a:rPr lang="ru-RU" sz="2000" b="1" dirty="0" err="1" smtClean="0">
                <a:latin typeface="Comic Sans MS" pitchFamily="66" charset="0"/>
              </a:rPr>
              <a:t>readers</a:t>
            </a:r>
            <a:r>
              <a:rPr lang="ru-RU" sz="2000" b="1" dirty="0" smtClean="0">
                <a:latin typeface="Comic Sans MS" pitchFamily="66" charset="0"/>
              </a:rPr>
              <a:t>. </a:t>
            </a:r>
          </a:p>
        </p:txBody>
      </p:sp>
      <p:sp>
        <p:nvSpPr>
          <p:cNvPr id="3" name="TextBox 2"/>
          <p:cNvSpPr txBox="1"/>
          <p:nvPr/>
        </p:nvSpPr>
        <p:spPr>
          <a:xfrm>
            <a:off x="2500298" y="1428736"/>
            <a:ext cx="4857784" cy="400110"/>
          </a:xfrm>
          <a:prstGeom prst="rect">
            <a:avLst/>
          </a:prstGeom>
          <a:noFill/>
        </p:spPr>
        <p:txBody>
          <a:bodyPr wrap="square" rtlCol="0">
            <a:spAutoFit/>
          </a:bodyPr>
          <a:lstStyle/>
          <a:p>
            <a:r>
              <a:rPr lang="en-US" sz="2000" b="1" dirty="0" smtClean="0">
                <a:latin typeface="Comic Sans MS" pitchFamily="66" charset="0"/>
              </a:rPr>
              <a:t>The task for working in a group:</a:t>
            </a:r>
            <a:endParaRPr lang="ru-RU" sz="2000" b="1" dirty="0">
              <a:latin typeface="Comic Sans MS" pitchFamily="66" charset="0"/>
            </a:endParaRPr>
          </a:p>
        </p:txBody>
      </p:sp>
      <p:sp>
        <p:nvSpPr>
          <p:cNvPr id="4" name="Прямоугольник 3"/>
          <p:cNvSpPr/>
          <p:nvPr/>
        </p:nvSpPr>
        <p:spPr>
          <a:xfrm>
            <a:off x="1285852" y="2500306"/>
            <a:ext cx="7072362" cy="369332"/>
          </a:xfrm>
          <a:prstGeom prst="rect">
            <a:avLst/>
          </a:prstGeom>
        </p:spPr>
        <p:txBody>
          <a:bodyPr wrap="square">
            <a:spAutoFit/>
          </a:bodyPr>
          <a:lstStyle/>
          <a:p>
            <a:pPr algn="ctr"/>
            <a:r>
              <a:rPr lang="ru-RU" dirty="0" smtClean="0"/>
              <a:t>  </a:t>
            </a:r>
            <a:endParaRPr lang="ru-RU" dirty="0"/>
          </a:p>
        </p:txBody>
      </p:sp>
      <p:sp>
        <p:nvSpPr>
          <p:cNvPr id="8" name="Скругленный прямоугольник 7"/>
          <p:cNvSpPr/>
          <p:nvPr/>
        </p:nvSpPr>
        <p:spPr>
          <a:xfrm>
            <a:off x="285720" y="4286256"/>
            <a:ext cx="2928958" cy="71438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ru-RU" sz="2000" b="1" u="sng" dirty="0" smtClean="0">
                <a:solidFill>
                  <a:schemeClr val="tx1"/>
                </a:solidFill>
                <a:latin typeface="Comic Sans MS" pitchFamily="66" charset="0"/>
              </a:rPr>
              <a:t>Para 1:</a:t>
            </a:r>
            <a:r>
              <a:rPr lang="ru-RU" sz="2000" b="1" dirty="0" smtClean="0">
                <a:solidFill>
                  <a:schemeClr val="tx1"/>
                </a:solidFill>
                <a:latin typeface="Comic Sans MS" pitchFamily="66" charset="0"/>
              </a:rPr>
              <a:t> </a:t>
            </a:r>
            <a:r>
              <a:rPr lang="ru-RU" sz="2000" b="1" i="1" dirty="0" smtClean="0">
                <a:solidFill>
                  <a:schemeClr val="tx1"/>
                </a:solidFill>
                <a:latin typeface="Comic Sans MS" pitchFamily="66" charset="0"/>
              </a:rPr>
              <a:t>location /</a:t>
            </a:r>
            <a:r>
              <a:rPr lang="en-US" sz="2000" b="1" i="1" dirty="0" smtClean="0">
                <a:solidFill>
                  <a:schemeClr val="tx1"/>
                </a:solidFill>
                <a:latin typeface="Comic Sans MS" pitchFamily="66" charset="0"/>
              </a:rPr>
              <a:t> </a:t>
            </a:r>
            <a:r>
              <a:rPr lang="ru-RU" sz="2000" b="1" i="1" dirty="0" smtClean="0">
                <a:solidFill>
                  <a:schemeClr val="tx1"/>
                </a:solidFill>
                <a:latin typeface="Comic Sans MS" pitchFamily="66" charset="0"/>
              </a:rPr>
              <a:t>reason for choosing</a:t>
            </a:r>
            <a:endParaRPr lang="ru-RU" sz="2000" b="1" i="1" dirty="0">
              <a:solidFill>
                <a:schemeClr val="tx1"/>
              </a:solidFill>
              <a:latin typeface="Comic Sans MS" pitchFamily="66" charset="0"/>
            </a:endParaRPr>
          </a:p>
        </p:txBody>
      </p:sp>
      <p:sp>
        <p:nvSpPr>
          <p:cNvPr id="9" name="Скругленный прямоугольник 8"/>
          <p:cNvSpPr/>
          <p:nvPr/>
        </p:nvSpPr>
        <p:spPr>
          <a:xfrm>
            <a:off x="5786446" y="4143380"/>
            <a:ext cx="2928958" cy="71438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ru-RU" sz="2000" b="1" u="sng" dirty="0" smtClean="0">
                <a:solidFill>
                  <a:schemeClr val="tx1"/>
                </a:solidFill>
                <a:latin typeface="Comic Sans MS" pitchFamily="66" charset="0"/>
              </a:rPr>
              <a:t>Para 2:</a:t>
            </a:r>
            <a:r>
              <a:rPr lang="ru-RU" sz="2000" b="1" dirty="0" smtClean="0">
                <a:solidFill>
                  <a:schemeClr val="tx1"/>
                </a:solidFill>
                <a:latin typeface="Comic Sans MS" pitchFamily="66" charset="0"/>
              </a:rPr>
              <a:t>tourist attrac</a:t>
            </a:r>
            <a:r>
              <a:rPr lang="ru-RU" sz="2000" b="1" dirty="0" smtClean="0">
                <a:solidFill>
                  <a:schemeClr val="tx1"/>
                </a:solidFill>
              </a:rPr>
              <a:t>tions</a:t>
            </a:r>
            <a:endParaRPr lang="ru-RU" sz="2000" b="1" i="1" dirty="0">
              <a:solidFill>
                <a:schemeClr val="tx1"/>
              </a:solidFill>
              <a:latin typeface="Comic Sans MS" pitchFamily="66" charset="0"/>
            </a:endParaRPr>
          </a:p>
        </p:txBody>
      </p:sp>
      <p:sp>
        <p:nvSpPr>
          <p:cNvPr id="10" name="Скругленный прямоугольник 9"/>
          <p:cNvSpPr/>
          <p:nvPr/>
        </p:nvSpPr>
        <p:spPr>
          <a:xfrm>
            <a:off x="285720" y="5929330"/>
            <a:ext cx="2928958" cy="71438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ru-RU" sz="2000" b="1" u="sng" dirty="0" smtClean="0">
                <a:solidFill>
                  <a:schemeClr val="tx1"/>
                </a:solidFill>
                <a:latin typeface="Comic Sans MS" pitchFamily="66" charset="0"/>
              </a:rPr>
              <a:t>Para 3:</a:t>
            </a:r>
            <a:r>
              <a:rPr lang="ru-RU" sz="2000" b="1" dirty="0" smtClean="0">
                <a:solidFill>
                  <a:schemeClr val="tx1"/>
                </a:solidFill>
                <a:latin typeface="Comic Sans MS" pitchFamily="66" charset="0"/>
              </a:rPr>
              <a:t> </a:t>
            </a:r>
            <a:r>
              <a:rPr lang="ru-RU" sz="2000" b="1" i="1" dirty="0" smtClean="0">
                <a:solidFill>
                  <a:schemeClr val="tx1"/>
                </a:solidFill>
                <a:latin typeface="Comic Sans MS" pitchFamily="66" charset="0"/>
              </a:rPr>
              <a:t>places to shop /</a:t>
            </a:r>
            <a:r>
              <a:rPr lang="en-US" sz="2000" b="1" i="1" dirty="0" smtClean="0">
                <a:solidFill>
                  <a:schemeClr val="tx1"/>
                </a:solidFill>
                <a:latin typeface="Comic Sans MS" pitchFamily="66" charset="0"/>
              </a:rPr>
              <a:t> </a:t>
            </a:r>
            <a:r>
              <a:rPr lang="ru-RU" sz="2000" b="1" i="1" dirty="0" smtClean="0">
                <a:solidFill>
                  <a:schemeClr val="tx1"/>
                </a:solidFill>
                <a:latin typeface="Comic Sans MS" pitchFamily="66" charset="0"/>
              </a:rPr>
              <a:t>entertainme</a:t>
            </a:r>
            <a:r>
              <a:rPr lang="en-US" sz="2000" b="1" i="1" dirty="0" smtClean="0">
                <a:solidFill>
                  <a:schemeClr val="tx1"/>
                </a:solidFill>
                <a:latin typeface="Comic Sans MS" pitchFamily="66" charset="0"/>
              </a:rPr>
              <a:t>nt</a:t>
            </a:r>
            <a:endParaRPr lang="ru-RU" sz="2000" b="1" i="1" dirty="0">
              <a:solidFill>
                <a:schemeClr val="tx1"/>
              </a:solidFill>
              <a:latin typeface="Comic Sans MS" pitchFamily="66" charset="0"/>
            </a:endParaRPr>
          </a:p>
        </p:txBody>
      </p:sp>
      <p:sp>
        <p:nvSpPr>
          <p:cNvPr id="11" name="Скругленный прямоугольник 10"/>
          <p:cNvSpPr/>
          <p:nvPr/>
        </p:nvSpPr>
        <p:spPr>
          <a:xfrm>
            <a:off x="5786446" y="5715016"/>
            <a:ext cx="2928958" cy="92869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ru-RU" sz="2000" b="1" u="sng" dirty="0" smtClean="0">
                <a:solidFill>
                  <a:schemeClr val="tx1"/>
                </a:solidFill>
                <a:latin typeface="Comic Sans MS" pitchFamily="66" charset="0"/>
              </a:rPr>
              <a:t>Para 4:</a:t>
            </a:r>
            <a:r>
              <a:rPr lang="ru-RU" sz="2000" b="1" dirty="0" smtClean="0">
                <a:solidFill>
                  <a:schemeClr val="tx1"/>
                </a:solidFill>
                <a:latin typeface="Comic Sans MS" pitchFamily="66" charset="0"/>
              </a:rPr>
              <a:t> </a:t>
            </a:r>
            <a:r>
              <a:rPr lang="ru-RU" sz="2000" b="1" i="1" dirty="0" smtClean="0">
                <a:solidFill>
                  <a:schemeClr val="tx1"/>
                </a:solidFill>
                <a:latin typeface="Comic Sans MS" pitchFamily="66" charset="0"/>
              </a:rPr>
              <a:t>comments / feelings / recommendation</a:t>
            </a:r>
            <a:endParaRPr lang="ru-RU" sz="2000" b="1" i="1" dirty="0">
              <a:solidFill>
                <a:schemeClr val="tx1"/>
              </a:solidFill>
              <a:latin typeface="Comic Sans MS" pitchFamily="66" charset="0"/>
            </a:endParaRPr>
          </a:p>
        </p:txBody>
      </p:sp>
      <p:sp>
        <p:nvSpPr>
          <p:cNvPr id="12" name="Овал 11"/>
          <p:cNvSpPr/>
          <p:nvPr/>
        </p:nvSpPr>
        <p:spPr>
          <a:xfrm>
            <a:off x="3428992" y="4929198"/>
            <a:ext cx="2000264" cy="1285884"/>
          </a:xfrm>
          <a:prstGeom prst="ellipse">
            <a:avLst/>
          </a:prstGeom>
        </p:spPr>
        <p:style>
          <a:lnRef idx="1">
            <a:schemeClr val="accent5"/>
          </a:lnRef>
          <a:fillRef idx="3">
            <a:schemeClr val="accent5"/>
          </a:fillRef>
          <a:effectRef idx="2">
            <a:schemeClr val="accent5"/>
          </a:effectRef>
          <a:fontRef idx="minor">
            <a:schemeClr val="lt1"/>
          </a:fontRef>
        </p:style>
        <p:txBody>
          <a:bodyPr rtlCol="0" anchor="ctr"/>
          <a:lstStyle/>
          <a:p>
            <a:pPr lvl="0"/>
            <a:r>
              <a:rPr lang="ru-RU" sz="2000" b="1" i="1" dirty="0" smtClean="0">
                <a:solidFill>
                  <a:schemeClr val="tx1"/>
                </a:solidFill>
                <a:latin typeface="Comic Sans MS" pitchFamily="66" charset="0"/>
              </a:rPr>
              <a:t>Name of the place</a:t>
            </a:r>
            <a:endParaRPr lang="ru-RU" sz="2000" b="1" i="1" dirty="0">
              <a:solidFill>
                <a:schemeClr val="tx1"/>
              </a:solidFill>
              <a:latin typeface="Comic Sans MS" pitchFamily="66" charset="0"/>
            </a:endParaRPr>
          </a:p>
        </p:txBody>
      </p:sp>
      <p:sp>
        <p:nvSpPr>
          <p:cNvPr id="13" name="TextBox 12"/>
          <p:cNvSpPr txBox="1"/>
          <p:nvPr/>
        </p:nvSpPr>
        <p:spPr>
          <a:xfrm rot="10800000" flipV="1">
            <a:off x="2928926" y="3714752"/>
            <a:ext cx="3214710" cy="461665"/>
          </a:xfrm>
          <a:prstGeom prst="rect">
            <a:avLst/>
          </a:prstGeom>
          <a:noFill/>
        </p:spPr>
        <p:txBody>
          <a:bodyPr wrap="square" rtlCol="0">
            <a:spAutoFit/>
          </a:bodyPr>
          <a:lstStyle/>
          <a:p>
            <a:r>
              <a:rPr lang="ru-RU" sz="2400" b="1" dirty="0" smtClean="0">
                <a:latin typeface="Comic Sans MS" pitchFamily="66" charset="0"/>
              </a:rPr>
              <a:t>Paragraph planning</a:t>
            </a:r>
            <a:endParaRPr lang="ru-RU" sz="2400" b="1" dirty="0">
              <a:latin typeface="Comic Sans MS" pitchFamily="66" charset="0"/>
            </a:endParaRPr>
          </a:p>
        </p:txBody>
      </p:sp>
      <p:cxnSp>
        <p:nvCxnSpPr>
          <p:cNvPr id="16" name="Прямая соединительная линия 15"/>
          <p:cNvCxnSpPr/>
          <p:nvPr/>
        </p:nvCxnSpPr>
        <p:spPr>
          <a:xfrm>
            <a:off x="3286116" y="4786322"/>
            <a:ext cx="428628"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flipV="1">
            <a:off x="3286116" y="6215082"/>
            <a:ext cx="642942"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flipV="1">
            <a:off x="5286380" y="4786322"/>
            <a:ext cx="357190"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a:off x="5000628" y="6143644"/>
            <a:ext cx="642942" cy="214314"/>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28596" y="214290"/>
            <a:ext cx="8358246" cy="954107"/>
          </a:xfrm>
          <a:prstGeom prst="rect">
            <a:avLst/>
          </a:prstGeom>
          <a:noFill/>
        </p:spPr>
        <p:txBody>
          <a:bodyPr wrap="square" rtlCol="0">
            <a:spAutoFit/>
          </a:bodyPr>
          <a:lstStyle/>
          <a:p>
            <a:pPr algn="ctr"/>
            <a:r>
              <a:rPr lang="ru-RU" sz="2800" b="1" dirty="0" smtClean="0">
                <a:solidFill>
                  <a:srgbClr val="FF0000"/>
                </a:solidFill>
                <a:latin typeface="Comic Sans MS" pitchFamily="66" charset="0"/>
              </a:rPr>
              <a:t>Организация совместной продуктивной творческой деятельности учащихся:</a:t>
            </a:r>
            <a:endParaRPr lang="ru-RU" sz="2800" dirty="0" smtClean="0">
              <a:solidFill>
                <a:srgbClr val="FF0000"/>
              </a:solidFill>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7" y="285728"/>
            <a:ext cx="8606902" cy="70788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rPr>
              <a:t>Welcome to Hamburg!</a:t>
            </a:r>
            <a:endParaRPr lang="ru-RU" sz="4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Comic Sans MS" pitchFamily="66" charset="0"/>
            </a:endParaRPr>
          </a:p>
        </p:txBody>
      </p:sp>
      <p:sp>
        <p:nvSpPr>
          <p:cNvPr id="3" name="TextBox 2"/>
          <p:cNvSpPr txBox="1"/>
          <p:nvPr/>
        </p:nvSpPr>
        <p:spPr>
          <a:xfrm>
            <a:off x="500034" y="1071546"/>
            <a:ext cx="8429684" cy="1015663"/>
          </a:xfrm>
          <a:prstGeom prst="rect">
            <a:avLst/>
          </a:prstGeom>
          <a:noFill/>
        </p:spPr>
        <p:txBody>
          <a:bodyPr wrap="square" rtlCol="0">
            <a:spAutoFit/>
          </a:bodyPr>
          <a:lstStyle/>
          <a:p>
            <a:r>
              <a:rPr lang="en-US" sz="2000" b="1" u="sng" dirty="0" smtClean="0">
                <a:solidFill>
                  <a:srgbClr val="0070C0"/>
                </a:solidFill>
                <a:latin typeface="Comic Sans MS" pitchFamily="66" charset="0"/>
              </a:rPr>
              <a:t>Para 1:</a:t>
            </a:r>
            <a:r>
              <a:rPr lang="en-US" sz="2000" b="1" dirty="0" smtClean="0">
                <a:solidFill>
                  <a:srgbClr val="0070C0"/>
                </a:solidFill>
                <a:latin typeface="Comic Sans MS" pitchFamily="66" charset="0"/>
              </a:rPr>
              <a:t> </a:t>
            </a:r>
            <a:r>
              <a:rPr lang="en-US" sz="2000" b="1" i="1" dirty="0" smtClean="0">
                <a:solidFill>
                  <a:srgbClr val="0070C0"/>
                </a:solidFill>
                <a:latin typeface="Comic Sans MS" pitchFamily="66" charset="0"/>
              </a:rPr>
              <a:t>(Hamburg, the Elbe River, the northern part of Germany, </a:t>
            </a:r>
          </a:p>
          <a:p>
            <a:r>
              <a:rPr lang="en-US" sz="2000" b="1" i="1" dirty="0" smtClean="0">
                <a:solidFill>
                  <a:srgbClr val="0070C0"/>
                </a:solidFill>
                <a:latin typeface="Comic Sans MS" pitchFamily="66" charset="0"/>
              </a:rPr>
              <a:t>          Europe, situated on, interested in, rich history, </a:t>
            </a:r>
          </a:p>
          <a:p>
            <a:r>
              <a:rPr lang="en-US" sz="2000" b="1" i="1" dirty="0" smtClean="0">
                <a:solidFill>
                  <a:srgbClr val="0070C0"/>
                </a:solidFill>
                <a:latin typeface="Comic Sans MS" pitchFamily="66" charset="0"/>
              </a:rPr>
              <a:t>          magnificent architecture, perfect destination)</a:t>
            </a:r>
          </a:p>
        </p:txBody>
      </p:sp>
      <p:sp>
        <p:nvSpPr>
          <p:cNvPr id="4" name="TextBox 3"/>
          <p:cNvSpPr txBox="1"/>
          <p:nvPr/>
        </p:nvSpPr>
        <p:spPr>
          <a:xfrm>
            <a:off x="500034" y="2285992"/>
            <a:ext cx="8429684" cy="1323439"/>
          </a:xfrm>
          <a:prstGeom prst="rect">
            <a:avLst/>
          </a:prstGeom>
          <a:noFill/>
        </p:spPr>
        <p:txBody>
          <a:bodyPr wrap="square" rtlCol="0">
            <a:spAutoFit/>
          </a:bodyPr>
          <a:lstStyle/>
          <a:p>
            <a:r>
              <a:rPr lang="en-US" sz="2000" b="1" u="sng" dirty="0" smtClean="0">
                <a:solidFill>
                  <a:srgbClr val="0070C0"/>
                </a:solidFill>
                <a:latin typeface="Comic Sans MS" pitchFamily="66" charset="0"/>
              </a:rPr>
              <a:t>Para 2:</a:t>
            </a:r>
            <a:r>
              <a:rPr lang="en-US" sz="2000" b="1" dirty="0" smtClean="0">
                <a:solidFill>
                  <a:srgbClr val="0070C0"/>
                </a:solidFill>
                <a:latin typeface="Comic Sans MS" pitchFamily="66" charset="0"/>
              </a:rPr>
              <a:t> </a:t>
            </a:r>
            <a:r>
              <a:rPr lang="en-US" sz="2000" b="1" i="1" dirty="0" smtClean="0">
                <a:solidFill>
                  <a:srgbClr val="0070C0"/>
                </a:solidFill>
                <a:latin typeface="Comic Sans MS" pitchFamily="66" charset="0"/>
              </a:rPr>
              <a:t>(tourist attractions, a sight not to be missed, worth </a:t>
            </a:r>
          </a:p>
          <a:p>
            <a:r>
              <a:rPr lang="en-US" sz="2000" b="1" i="1" dirty="0" smtClean="0">
                <a:solidFill>
                  <a:srgbClr val="0070C0"/>
                </a:solidFill>
                <a:latin typeface="Comic Sans MS" pitchFamily="66" charset="0"/>
              </a:rPr>
              <a:t>          visiting, date back to, ancient churches, majestic </a:t>
            </a:r>
          </a:p>
          <a:p>
            <a:r>
              <a:rPr lang="en-US" sz="2000" b="1" i="1" dirty="0" smtClean="0">
                <a:solidFill>
                  <a:srgbClr val="0070C0"/>
                </a:solidFill>
                <a:latin typeface="Comic Sans MS" pitchFamily="66" charset="0"/>
              </a:rPr>
              <a:t>          bridges, cobbled streets, the 12</a:t>
            </a:r>
            <a:r>
              <a:rPr lang="en-US" sz="2000" b="1" i="1" baseline="30000" dirty="0" smtClean="0">
                <a:solidFill>
                  <a:srgbClr val="0070C0"/>
                </a:solidFill>
                <a:latin typeface="Comic Sans MS" pitchFamily="66" charset="0"/>
              </a:rPr>
              <a:t>th</a:t>
            </a:r>
            <a:r>
              <a:rPr lang="en-US" sz="2000" b="1" i="1" dirty="0" smtClean="0">
                <a:solidFill>
                  <a:srgbClr val="0070C0"/>
                </a:solidFill>
                <a:latin typeface="Comic Sans MS" pitchFamily="66" charset="0"/>
              </a:rPr>
              <a:t> century)</a:t>
            </a:r>
          </a:p>
          <a:p>
            <a:r>
              <a:rPr lang="en-US" sz="2000" b="1" dirty="0" smtClean="0">
                <a:solidFill>
                  <a:srgbClr val="0070C0"/>
                </a:solidFill>
                <a:latin typeface="Comic Sans MS" pitchFamily="66" charset="0"/>
              </a:rPr>
              <a:t>   </a:t>
            </a:r>
            <a:endParaRPr lang="ru-RU" sz="2000" dirty="0">
              <a:solidFill>
                <a:srgbClr val="0070C0"/>
              </a:solidFill>
              <a:latin typeface="Comic Sans MS" pitchFamily="66" charset="0"/>
            </a:endParaRPr>
          </a:p>
        </p:txBody>
      </p:sp>
      <p:sp>
        <p:nvSpPr>
          <p:cNvPr id="5" name="TextBox 4"/>
          <p:cNvSpPr txBox="1"/>
          <p:nvPr/>
        </p:nvSpPr>
        <p:spPr>
          <a:xfrm>
            <a:off x="500034" y="3786190"/>
            <a:ext cx="8429684" cy="1323439"/>
          </a:xfrm>
          <a:prstGeom prst="rect">
            <a:avLst/>
          </a:prstGeom>
          <a:noFill/>
        </p:spPr>
        <p:txBody>
          <a:bodyPr wrap="square" rtlCol="0">
            <a:spAutoFit/>
          </a:bodyPr>
          <a:lstStyle/>
          <a:p>
            <a:r>
              <a:rPr lang="en-US" sz="2000" b="1" u="sng" dirty="0" smtClean="0">
                <a:solidFill>
                  <a:srgbClr val="0070C0"/>
                </a:solidFill>
                <a:latin typeface="Comic Sans MS" pitchFamily="66" charset="0"/>
              </a:rPr>
              <a:t>Para 3:</a:t>
            </a:r>
            <a:r>
              <a:rPr lang="en-US" sz="2000" b="1" dirty="0" smtClean="0">
                <a:solidFill>
                  <a:srgbClr val="0070C0"/>
                </a:solidFill>
                <a:latin typeface="Comic Sans MS" pitchFamily="66" charset="0"/>
              </a:rPr>
              <a:t> </a:t>
            </a:r>
            <a:r>
              <a:rPr lang="en-US" sz="2000" b="1" i="1" dirty="0" smtClean="0">
                <a:solidFill>
                  <a:srgbClr val="0070C0"/>
                </a:solidFill>
                <a:latin typeface="Comic Sans MS" pitchFamily="66" charset="0"/>
              </a:rPr>
              <a:t>(never be bored, museums/ art galleries/ theaters to </a:t>
            </a:r>
          </a:p>
          <a:p>
            <a:r>
              <a:rPr lang="en-US" sz="2000" b="1" i="1" dirty="0" smtClean="0">
                <a:solidFill>
                  <a:srgbClr val="0070C0"/>
                </a:solidFill>
                <a:latin typeface="Comic Sans MS" pitchFamily="66" charset="0"/>
              </a:rPr>
              <a:t>          visit, charming open air cafes, fashionable restaurants,</a:t>
            </a:r>
          </a:p>
          <a:p>
            <a:r>
              <a:rPr lang="en-US" sz="2000" b="1" i="1" dirty="0" smtClean="0">
                <a:solidFill>
                  <a:srgbClr val="0070C0"/>
                </a:solidFill>
                <a:latin typeface="Comic Sans MS" pitchFamily="66" charset="0"/>
              </a:rPr>
              <a:t>          international cuisine, exciting night life,</a:t>
            </a:r>
          </a:p>
          <a:p>
            <a:r>
              <a:rPr lang="en-US" sz="2000" b="1" i="1" dirty="0" smtClean="0">
                <a:solidFill>
                  <a:srgbClr val="0070C0"/>
                </a:solidFill>
                <a:latin typeface="Comic Sans MS" pitchFamily="66" charset="0"/>
              </a:rPr>
              <a:t>          a variety</a:t>
            </a:r>
            <a:r>
              <a:rPr lang="ru-RU" sz="2000" b="1" i="1" dirty="0" smtClean="0">
                <a:solidFill>
                  <a:srgbClr val="0070C0"/>
                </a:solidFill>
                <a:latin typeface="Comic Sans MS" pitchFamily="66" charset="0"/>
              </a:rPr>
              <a:t> </a:t>
            </a:r>
            <a:r>
              <a:rPr lang="en-US" sz="2000" b="1" i="1" dirty="0" smtClean="0">
                <a:solidFill>
                  <a:srgbClr val="0070C0"/>
                </a:solidFill>
                <a:latin typeface="Comic Sans MS" pitchFamily="66" charset="0"/>
              </a:rPr>
              <a:t>/range of …… to choose from)</a:t>
            </a:r>
          </a:p>
        </p:txBody>
      </p:sp>
      <p:sp>
        <p:nvSpPr>
          <p:cNvPr id="6" name="TextBox 5"/>
          <p:cNvSpPr txBox="1"/>
          <p:nvPr/>
        </p:nvSpPr>
        <p:spPr>
          <a:xfrm>
            <a:off x="428596" y="5500702"/>
            <a:ext cx="8501122" cy="984885"/>
          </a:xfrm>
          <a:prstGeom prst="rect">
            <a:avLst/>
          </a:prstGeom>
          <a:noFill/>
        </p:spPr>
        <p:txBody>
          <a:bodyPr wrap="square" rtlCol="0">
            <a:spAutoFit/>
          </a:bodyPr>
          <a:lstStyle/>
          <a:p>
            <a:r>
              <a:rPr lang="en-US" sz="2000" b="1" u="sng" dirty="0" smtClean="0">
                <a:solidFill>
                  <a:srgbClr val="0070C0"/>
                </a:solidFill>
                <a:latin typeface="Comic Sans MS" pitchFamily="66" charset="0"/>
              </a:rPr>
              <a:t>Para 4:</a:t>
            </a:r>
            <a:r>
              <a:rPr lang="en-US" sz="2000" b="1" dirty="0" smtClean="0">
                <a:solidFill>
                  <a:srgbClr val="0070C0"/>
                </a:solidFill>
                <a:latin typeface="Comic Sans MS" pitchFamily="66" charset="0"/>
              </a:rPr>
              <a:t> </a:t>
            </a:r>
            <a:r>
              <a:rPr lang="en-US" sz="2000" b="1" i="1" dirty="0" smtClean="0">
                <a:solidFill>
                  <a:srgbClr val="0070C0"/>
                </a:solidFill>
                <a:latin typeface="Comic Sans MS" pitchFamily="66" charset="0"/>
              </a:rPr>
              <a:t>(the most popular time to visit, enjoy excellent service,  </a:t>
            </a:r>
          </a:p>
          <a:p>
            <a:r>
              <a:rPr lang="en-US" sz="2000" b="1" i="1" dirty="0" smtClean="0">
                <a:solidFill>
                  <a:srgbClr val="0070C0"/>
                </a:solidFill>
                <a:latin typeface="Comic Sans MS" pitchFamily="66" charset="0"/>
              </a:rPr>
              <a:t>          the most unforgettable holiday)</a:t>
            </a:r>
          </a:p>
          <a:p>
            <a:r>
              <a:rPr lang="en-US" b="1" dirty="0" smtClean="0"/>
              <a:t>     </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Гамбург.jpg"/>
          <p:cNvPicPr>
            <a:picLocks noChangeAspect="1"/>
          </p:cNvPicPr>
          <p:nvPr/>
        </p:nvPicPr>
        <p:blipFill>
          <a:blip r:embed="rId2"/>
          <a:stretch>
            <a:fillRect/>
          </a:stretch>
        </p:blipFill>
        <p:spPr>
          <a:xfrm>
            <a:off x="357158" y="214290"/>
            <a:ext cx="5156427" cy="3429024"/>
          </a:xfrm>
          <a:prstGeom prst="rect">
            <a:avLst/>
          </a:prstGeom>
          <a:ln>
            <a:noFill/>
          </a:ln>
          <a:effectLst>
            <a:outerShdw blurRad="292100" dist="139700" dir="2700000" algn="tl" rotWithShape="0">
              <a:srgbClr val="333333">
                <a:alpha val="65000"/>
              </a:srgbClr>
            </a:outerShdw>
          </a:effectLst>
        </p:spPr>
      </p:pic>
      <p:pic>
        <p:nvPicPr>
          <p:cNvPr id="4" name="Рисунок 3" descr="гамбург2.jpg"/>
          <p:cNvPicPr>
            <a:picLocks noChangeAspect="1"/>
          </p:cNvPicPr>
          <p:nvPr/>
        </p:nvPicPr>
        <p:blipFill>
          <a:blip r:embed="rId3"/>
          <a:stretch>
            <a:fillRect/>
          </a:stretch>
        </p:blipFill>
        <p:spPr>
          <a:xfrm>
            <a:off x="5072066" y="3786190"/>
            <a:ext cx="3804920" cy="2854960"/>
          </a:xfrm>
          <a:prstGeom prst="rect">
            <a:avLst/>
          </a:prstGeom>
          <a:ln>
            <a:noFill/>
          </a:ln>
          <a:effectLst>
            <a:outerShdw blurRad="292100" dist="139700" dir="2700000" algn="tl" rotWithShape="0">
              <a:srgbClr val="333333">
                <a:alpha val="65000"/>
              </a:srgbClr>
            </a:outerShdw>
          </a:effectLst>
        </p:spPr>
      </p:pic>
      <p:pic>
        <p:nvPicPr>
          <p:cNvPr id="5" name="Рисунок 4" descr="гамбург3.jpg"/>
          <p:cNvPicPr>
            <a:picLocks noChangeAspect="1"/>
          </p:cNvPicPr>
          <p:nvPr/>
        </p:nvPicPr>
        <p:blipFill>
          <a:blip r:embed="rId4"/>
          <a:stretch>
            <a:fillRect/>
          </a:stretch>
        </p:blipFill>
        <p:spPr>
          <a:xfrm>
            <a:off x="357158" y="3857628"/>
            <a:ext cx="3786194" cy="2839646"/>
          </a:xfrm>
          <a:prstGeom prst="rect">
            <a:avLst/>
          </a:prstGeom>
          <a:ln>
            <a:noFill/>
          </a:ln>
          <a:effectLst>
            <a:outerShdw blurRad="292100" dist="139700" dir="2700000" algn="tl" rotWithShape="0">
              <a:srgbClr val="333333">
                <a:alpha val="65000"/>
              </a:srgbClr>
            </a:outerShdw>
          </a:effectLst>
        </p:spPr>
      </p:pic>
      <p:pic>
        <p:nvPicPr>
          <p:cNvPr id="6" name="Рисунок 5" descr="гамбург1.jpg"/>
          <p:cNvPicPr>
            <a:picLocks noChangeAspect="1"/>
          </p:cNvPicPr>
          <p:nvPr/>
        </p:nvPicPr>
        <p:blipFill>
          <a:blip r:embed="rId5"/>
          <a:stretch>
            <a:fillRect/>
          </a:stretch>
        </p:blipFill>
        <p:spPr>
          <a:xfrm>
            <a:off x="5857884" y="214290"/>
            <a:ext cx="3004529" cy="335756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7158" y="1142984"/>
            <a:ext cx="8429684" cy="40011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ru-RU" sz="2000" b="1" dirty="0" smtClean="0">
                <a:latin typeface="Comic Sans MS" pitchFamily="66" charset="0"/>
              </a:rPr>
              <a:t>Match the exchanges and perform the dialogue.</a:t>
            </a:r>
            <a:endParaRPr lang="en-US" sz="2000" b="1" dirty="0" smtClean="0">
              <a:latin typeface="Comic Sans MS" pitchFamily="66" charset="0"/>
            </a:endParaRPr>
          </a:p>
        </p:txBody>
      </p:sp>
      <p:sp>
        <p:nvSpPr>
          <p:cNvPr id="4" name="TextBox 3"/>
          <p:cNvSpPr txBox="1"/>
          <p:nvPr/>
        </p:nvSpPr>
        <p:spPr>
          <a:xfrm>
            <a:off x="214282" y="2000240"/>
            <a:ext cx="8715436" cy="4308872"/>
          </a:xfrm>
          <a:prstGeom prst="rect">
            <a:avLst/>
          </a:prstGeom>
          <a:noFill/>
        </p:spPr>
        <p:txBody>
          <a:bodyPr wrap="square" rtlCol="0">
            <a:spAutoFit/>
          </a:bodyPr>
          <a:lstStyle/>
          <a:p>
            <a:pPr algn="ctr"/>
            <a:r>
              <a:rPr lang="ru-RU" sz="2000" b="1" dirty="0" smtClean="0">
                <a:latin typeface="Comic Sans MS" pitchFamily="66" charset="0"/>
              </a:rPr>
              <a:t>Making a hotel reservation</a:t>
            </a:r>
          </a:p>
          <a:p>
            <a:pPr algn="ctr"/>
            <a:r>
              <a:rPr lang="ru-RU" sz="2000" b="1" dirty="0" smtClean="0">
                <a:latin typeface="Comic Sans MS" pitchFamily="66" charset="0"/>
              </a:rPr>
              <a:t> </a:t>
            </a:r>
          </a:p>
          <a:p>
            <a:pPr lvl="0"/>
            <a:r>
              <a:rPr lang="en-US" dirty="0" smtClean="0">
                <a:latin typeface="Comic Sans MS" pitchFamily="66" charset="0"/>
              </a:rPr>
              <a:t>1. </a:t>
            </a:r>
            <a:r>
              <a:rPr lang="ru-RU" dirty="0" smtClean="0">
                <a:latin typeface="Comic Sans MS" pitchFamily="66" charset="0"/>
              </a:rPr>
              <a:t>Good morning. Regent Hotel.            </a:t>
            </a:r>
            <a:r>
              <a:rPr lang="en-US" dirty="0" smtClean="0">
                <a:latin typeface="Comic Sans MS" pitchFamily="66" charset="0"/>
              </a:rPr>
              <a:t>          </a:t>
            </a:r>
            <a:r>
              <a:rPr lang="ru-RU" b="1" dirty="0" smtClean="0">
                <a:latin typeface="Comic Sans MS" pitchFamily="66" charset="0"/>
              </a:rPr>
              <a:t>a</a:t>
            </a:r>
            <a:r>
              <a:rPr lang="ru-RU" dirty="0" smtClean="0">
                <a:latin typeface="Comic Sans MS" pitchFamily="66" charset="0"/>
              </a:rPr>
              <a:t>   Four. I will be leaving</a:t>
            </a:r>
          </a:p>
          <a:p>
            <a:r>
              <a:rPr lang="ru-RU" dirty="0" smtClean="0">
                <a:latin typeface="Comic Sans MS" pitchFamily="66" charset="0"/>
              </a:rPr>
              <a:t>    </a:t>
            </a:r>
            <a:r>
              <a:rPr lang="en-US" dirty="0" smtClean="0">
                <a:latin typeface="Comic Sans MS" pitchFamily="66" charset="0"/>
              </a:rPr>
              <a:t>How can I help you?                               </a:t>
            </a:r>
            <a:r>
              <a:rPr lang="ru-RU" dirty="0" smtClean="0">
                <a:latin typeface="Comic Sans MS" pitchFamily="66" charset="0"/>
              </a:rPr>
              <a:t>         </a:t>
            </a:r>
            <a:r>
              <a:rPr lang="en-US" dirty="0" smtClean="0">
                <a:latin typeface="Comic Sans MS" pitchFamily="66" charset="0"/>
              </a:rPr>
              <a:t>on the 25th of  July.</a:t>
            </a:r>
            <a:endParaRPr lang="ru-RU" dirty="0" smtClean="0">
              <a:latin typeface="Comic Sans MS" pitchFamily="66" charset="0"/>
            </a:endParaRPr>
          </a:p>
          <a:p>
            <a:r>
              <a:rPr lang="en-US" dirty="0" smtClean="0">
                <a:latin typeface="Comic Sans MS" pitchFamily="66" charset="0"/>
              </a:rPr>
              <a:t>2. </a:t>
            </a:r>
            <a:r>
              <a:rPr lang="ru-RU" dirty="0" smtClean="0">
                <a:latin typeface="Comic Sans MS" pitchFamily="66" charset="0"/>
              </a:rPr>
              <a:t>Yes, we do. Would you like               </a:t>
            </a:r>
            <a:r>
              <a:rPr lang="en-US" dirty="0" smtClean="0">
                <a:latin typeface="Comic Sans MS" pitchFamily="66" charset="0"/>
              </a:rPr>
              <a:t>         </a:t>
            </a:r>
            <a:r>
              <a:rPr lang="ru-RU" b="1" dirty="0" smtClean="0">
                <a:latin typeface="Comic Sans MS" pitchFamily="66" charset="0"/>
              </a:rPr>
              <a:t>b</a:t>
            </a:r>
            <a:r>
              <a:rPr lang="ru-RU" dirty="0" smtClean="0">
                <a:latin typeface="Comic Sans MS" pitchFamily="66" charset="0"/>
              </a:rPr>
              <a:t>   Thank you.</a:t>
            </a:r>
          </a:p>
          <a:p>
            <a:r>
              <a:rPr lang="ru-RU" dirty="0" smtClean="0">
                <a:latin typeface="Comic Sans MS" pitchFamily="66" charset="0"/>
              </a:rPr>
              <a:t>    a single, a double or a twin?</a:t>
            </a:r>
            <a:endParaRPr lang="en-US" dirty="0" smtClean="0">
              <a:latin typeface="Comic Sans MS" pitchFamily="66" charset="0"/>
            </a:endParaRPr>
          </a:p>
          <a:p>
            <a:r>
              <a:rPr lang="en-US" dirty="0" smtClean="0">
                <a:latin typeface="Comic Sans MS" pitchFamily="66" charset="0"/>
              </a:rPr>
              <a:t>3. How many nights would you                       </a:t>
            </a:r>
            <a:r>
              <a:rPr lang="en-US" b="1" dirty="0" smtClean="0">
                <a:latin typeface="Comic Sans MS" pitchFamily="66" charset="0"/>
              </a:rPr>
              <a:t>c</a:t>
            </a:r>
            <a:r>
              <a:rPr lang="en-US" dirty="0" smtClean="0">
                <a:latin typeface="Comic Sans MS" pitchFamily="66" charset="0"/>
              </a:rPr>
              <a:t>   Hello. </a:t>
            </a:r>
            <a:r>
              <a:rPr lang="ru-RU" dirty="0" smtClean="0">
                <a:latin typeface="Comic Sans MS" pitchFamily="66" charset="0"/>
              </a:rPr>
              <a:t>Could you tell me if you</a:t>
            </a:r>
          </a:p>
          <a:p>
            <a:r>
              <a:rPr lang="ru-RU" dirty="0" smtClean="0">
                <a:latin typeface="Comic Sans MS" pitchFamily="66" charset="0"/>
              </a:rPr>
              <a:t>    like to stay?                              </a:t>
            </a:r>
            <a:r>
              <a:rPr lang="en-US" dirty="0" smtClean="0">
                <a:latin typeface="Comic Sans MS" pitchFamily="66" charset="0"/>
              </a:rPr>
              <a:t>        </a:t>
            </a:r>
            <a:r>
              <a:rPr lang="ru-RU" dirty="0" smtClean="0">
                <a:latin typeface="Comic Sans MS" pitchFamily="66" charset="0"/>
              </a:rPr>
              <a:t>              have any rooms available for</a:t>
            </a:r>
          </a:p>
          <a:p>
            <a:r>
              <a:rPr lang="ru-RU" dirty="0" smtClean="0">
                <a:latin typeface="Comic Sans MS" pitchFamily="66" charset="0"/>
              </a:rPr>
              <a:t>                                                                           tomorrow night?</a:t>
            </a:r>
          </a:p>
          <a:p>
            <a:r>
              <a:rPr lang="en-US" dirty="0" smtClean="0">
                <a:latin typeface="Comic Sans MS" pitchFamily="66" charset="0"/>
              </a:rPr>
              <a:t>4. Could you give me your name                     </a:t>
            </a:r>
            <a:r>
              <a:rPr lang="en-US" b="1" dirty="0" smtClean="0">
                <a:latin typeface="Comic Sans MS" pitchFamily="66" charset="0"/>
              </a:rPr>
              <a:t>d</a:t>
            </a:r>
            <a:r>
              <a:rPr lang="en-US" dirty="0" smtClean="0">
                <a:latin typeface="Comic Sans MS" pitchFamily="66" charset="0"/>
              </a:rPr>
              <a:t>   A single, please.</a:t>
            </a:r>
            <a:endParaRPr lang="ru-RU" dirty="0" smtClean="0">
              <a:latin typeface="Comic Sans MS" pitchFamily="66" charset="0"/>
            </a:endParaRPr>
          </a:p>
          <a:p>
            <a:r>
              <a:rPr lang="en-US" dirty="0" smtClean="0">
                <a:latin typeface="Comic Sans MS" pitchFamily="66" charset="0"/>
              </a:rPr>
              <a:t>    </a:t>
            </a:r>
            <a:r>
              <a:rPr lang="ru-RU" dirty="0" smtClean="0">
                <a:latin typeface="Comic Sans MS" pitchFamily="66" charset="0"/>
              </a:rPr>
              <a:t>and credit card details, please?</a:t>
            </a:r>
          </a:p>
          <a:p>
            <a:r>
              <a:rPr lang="en-US" dirty="0" smtClean="0">
                <a:latin typeface="Comic Sans MS" pitchFamily="66" charset="0"/>
              </a:rPr>
              <a:t>5. For four nights that’s 200 pounds             </a:t>
            </a:r>
            <a:r>
              <a:rPr lang="en-US" b="1" dirty="0" smtClean="0">
                <a:latin typeface="Comic Sans MS" pitchFamily="66" charset="0"/>
              </a:rPr>
              <a:t>e</a:t>
            </a:r>
            <a:r>
              <a:rPr lang="en-US" dirty="0" smtClean="0">
                <a:latin typeface="Comic Sans MS" pitchFamily="66" charset="0"/>
              </a:rPr>
              <a:t>   Of course. </a:t>
            </a:r>
            <a:r>
              <a:rPr lang="ru-RU" dirty="0" smtClean="0">
                <a:latin typeface="Comic Sans MS" pitchFamily="66" charset="0"/>
              </a:rPr>
              <a:t>It’s Ann Smith and</a:t>
            </a:r>
          </a:p>
          <a:p>
            <a:r>
              <a:rPr lang="ru-RU" dirty="0" smtClean="0">
                <a:latin typeface="Comic Sans MS" pitchFamily="66" charset="0"/>
              </a:rPr>
              <a:t>    including breakfast.                                 </a:t>
            </a:r>
            <a:r>
              <a:rPr lang="en-US" dirty="0" smtClean="0">
                <a:latin typeface="Comic Sans MS" pitchFamily="66" charset="0"/>
              </a:rPr>
              <a:t>        </a:t>
            </a:r>
            <a:r>
              <a:rPr lang="ru-RU" dirty="0" smtClean="0">
                <a:latin typeface="Comic Sans MS" pitchFamily="66" charset="0"/>
              </a:rPr>
              <a:t>my card number is 8934 7612.</a:t>
            </a:r>
          </a:p>
          <a:p>
            <a:r>
              <a:rPr lang="ru-RU" dirty="0" smtClean="0">
                <a:latin typeface="Comic Sans MS" pitchFamily="66" charset="0"/>
              </a:rPr>
              <a:t>                                                                            How much will it be?</a:t>
            </a:r>
          </a:p>
          <a:p>
            <a:r>
              <a:rPr lang="en-US" dirty="0" smtClean="0">
                <a:latin typeface="Comic Sans MS" pitchFamily="66" charset="0"/>
              </a:rPr>
              <a:t>6. Well, we’ll see you tomorrow, then.           </a:t>
            </a:r>
            <a:r>
              <a:rPr lang="ru-RU" b="1" dirty="0" smtClean="0">
                <a:latin typeface="Comic Sans MS" pitchFamily="66" charset="0"/>
              </a:rPr>
              <a:t>f</a:t>
            </a:r>
            <a:r>
              <a:rPr lang="ru-RU" dirty="0" smtClean="0">
                <a:latin typeface="Comic Sans MS" pitchFamily="66" charset="0"/>
              </a:rPr>
              <a:t>   That’s fine.  </a:t>
            </a:r>
          </a:p>
        </p:txBody>
      </p:sp>
      <p:sp>
        <p:nvSpPr>
          <p:cNvPr id="5" name="TextBox 4"/>
          <p:cNvSpPr txBox="1"/>
          <p:nvPr/>
        </p:nvSpPr>
        <p:spPr>
          <a:xfrm>
            <a:off x="2000232" y="285728"/>
            <a:ext cx="5715040" cy="523220"/>
          </a:xfrm>
          <a:prstGeom prst="rect">
            <a:avLst/>
          </a:prstGeom>
          <a:noFill/>
        </p:spPr>
        <p:txBody>
          <a:bodyPr wrap="square" rtlCol="0">
            <a:spAutoFit/>
          </a:bodyPr>
          <a:lstStyle/>
          <a:p>
            <a:r>
              <a:rPr lang="en-US" sz="2800" b="1" dirty="0" smtClean="0">
                <a:latin typeface="Comic Sans MS" pitchFamily="66" charset="0"/>
              </a:rPr>
              <a:t>Tasks for working in pairs:</a:t>
            </a:r>
            <a:endParaRPr lang="ru-RU" sz="2800" b="1" dirty="0" smtClean="0">
              <a:latin typeface="Comic Sans MS" pitchFamily="66"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14282" y="285728"/>
            <a:ext cx="8643998" cy="707886"/>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2000" b="1" dirty="0" smtClean="0">
                <a:latin typeface="Comic Sans MS" pitchFamily="66" charset="0"/>
              </a:rPr>
              <a:t>Read the text about one of the most beautiful buildings in the world. </a:t>
            </a:r>
            <a:r>
              <a:rPr lang="ru-RU" sz="2000" b="1" dirty="0" smtClean="0">
                <a:latin typeface="Comic Sans MS" pitchFamily="66" charset="0"/>
              </a:rPr>
              <a:t>Transform the text into the dialogue and perform it.</a:t>
            </a:r>
            <a:endParaRPr lang="ru-RU" sz="2000" b="1" dirty="0">
              <a:latin typeface="Comic Sans MS" pitchFamily="66" charset="0"/>
            </a:endParaRPr>
          </a:p>
        </p:txBody>
      </p:sp>
      <p:sp>
        <p:nvSpPr>
          <p:cNvPr id="4" name="TextBox 3"/>
          <p:cNvSpPr txBox="1"/>
          <p:nvPr/>
        </p:nvSpPr>
        <p:spPr>
          <a:xfrm>
            <a:off x="214282" y="1285860"/>
            <a:ext cx="8715436" cy="5139869"/>
          </a:xfrm>
          <a:prstGeom prst="rect">
            <a:avLst/>
          </a:prstGeom>
          <a:noFill/>
        </p:spPr>
        <p:txBody>
          <a:bodyPr wrap="square" rtlCol="0">
            <a:spAutoFit/>
          </a:bodyPr>
          <a:lstStyle/>
          <a:p>
            <a:pPr algn="ctr"/>
            <a:r>
              <a:rPr lang="ru-RU" sz="2000" b="1" dirty="0" smtClean="0">
                <a:latin typeface="Comic Sans MS" pitchFamily="66" charset="0"/>
              </a:rPr>
              <a:t>The Taj Mahal</a:t>
            </a:r>
          </a:p>
          <a:p>
            <a:r>
              <a:rPr lang="ru-RU" sz="2000" dirty="0" smtClean="0">
                <a:latin typeface="Comic Sans MS" pitchFamily="66" charset="0"/>
              </a:rPr>
              <a:t>   </a:t>
            </a:r>
            <a:r>
              <a:rPr lang="ru-RU" dirty="0" smtClean="0">
                <a:latin typeface="Comic Sans MS" pitchFamily="66" charset="0"/>
              </a:rPr>
              <a:t>The Taj Mahal is India’s most famous architectural work of art that was inspired by love. It was built in honour of Shah Jahan’s second wife, Mumtaz Mahal.</a:t>
            </a:r>
          </a:p>
          <a:p>
            <a:r>
              <a:rPr lang="ru-RU" dirty="0" smtClean="0">
                <a:latin typeface="Comic Sans MS" pitchFamily="66" charset="0"/>
              </a:rPr>
              <a:t>   Mumtaz Mahal was devoted to her husband. She was his constant companion and confident. She even used to accompany her husband on his military campaigns. Mumtaz died while giving birth to her fourteenth child. Shah Jahan’s love was so great and his sorrow was so deep that he ordered the most magnificent mausoleum on the earth to be built for her: the Taj Mahal.</a:t>
            </a:r>
          </a:p>
          <a:p>
            <a:r>
              <a:rPr lang="ru-RU" dirty="0" smtClean="0">
                <a:latin typeface="Comic Sans MS" pitchFamily="66" charset="0"/>
              </a:rPr>
              <a:t>   Masons, sculptors and artists were summoned from all over the world to work on the Taj Mahal. It took twenty-two years to complete the building designed by Iranian architect Ustad Isa. The Taj Mahal is made of white marble and contains detailed carvings decorated with floral patterns and precious stones. Four tall minarets at the corners of the structure surround the majestic dome in the centre.</a:t>
            </a:r>
          </a:p>
          <a:p>
            <a:r>
              <a:rPr lang="ru-RU" dirty="0" smtClean="0">
                <a:latin typeface="Comic Sans MS" pitchFamily="66" charset="0"/>
              </a:rPr>
              <a:t>   Shah Jahan’s reign was cut when his son, Aurangzeb, seized the throne and imprisoned his father in a tower facing the Taj Mahal. The view of this man-made wonder was Shah Jahan’s only comfort until his death.</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Taj_Mahal_Agra_India.jpg"/>
          <p:cNvPicPr>
            <a:picLocks noChangeAspect="1"/>
          </p:cNvPicPr>
          <p:nvPr/>
        </p:nvPicPr>
        <p:blipFill>
          <a:blip r:embed="rId2"/>
          <a:stretch>
            <a:fillRect/>
          </a:stretch>
        </p:blipFill>
        <p:spPr>
          <a:xfrm>
            <a:off x="214282" y="321447"/>
            <a:ext cx="8715436" cy="632226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214290"/>
            <a:ext cx="8643998" cy="1015663"/>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ru-RU" sz="2000" b="1" dirty="0" smtClean="0">
                <a:latin typeface="Comic Sans MS" pitchFamily="66" charset="0"/>
              </a:rPr>
              <a:t>Задание формата ЕГЭ: в заданиях В1 – В8 преобразуйте слова так, чтобы они грамматически и лексически соответствовали контексту. Заполните пропуски полученными словами. </a:t>
            </a:r>
          </a:p>
        </p:txBody>
      </p:sp>
      <p:sp>
        <p:nvSpPr>
          <p:cNvPr id="3" name="TextBox 2"/>
          <p:cNvSpPr txBox="1"/>
          <p:nvPr/>
        </p:nvSpPr>
        <p:spPr>
          <a:xfrm>
            <a:off x="214282" y="1571612"/>
            <a:ext cx="8643998" cy="4832092"/>
          </a:xfrm>
          <a:prstGeom prst="rect">
            <a:avLst/>
          </a:prstGeom>
          <a:noFill/>
        </p:spPr>
        <p:txBody>
          <a:bodyPr wrap="square" rtlCol="0">
            <a:spAutoFit/>
          </a:bodyPr>
          <a:lstStyle/>
          <a:p>
            <a:pPr algn="ctr"/>
            <a:r>
              <a:rPr lang="ru-RU" sz="2000" b="1" dirty="0" smtClean="0">
                <a:latin typeface="Comic Sans MS" pitchFamily="66" charset="0"/>
              </a:rPr>
              <a:t>Stonehenge</a:t>
            </a:r>
          </a:p>
          <a:p>
            <a:r>
              <a:rPr lang="ru-RU" dirty="0" smtClean="0">
                <a:latin typeface="Comic Sans MS" pitchFamily="66" charset="0"/>
              </a:rPr>
              <a:t>                    </a:t>
            </a:r>
            <a:r>
              <a:rPr lang="en-US" dirty="0" smtClean="0">
                <a:latin typeface="Comic Sans MS" pitchFamily="66" charset="0"/>
              </a:rPr>
              <a:t> </a:t>
            </a:r>
            <a:r>
              <a:rPr lang="ru-RU" dirty="0" smtClean="0">
                <a:latin typeface="Comic Sans MS" pitchFamily="66" charset="0"/>
              </a:rPr>
              <a:t>Not far from the town of Salisbury in the south west of</a:t>
            </a:r>
            <a:r>
              <a:rPr lang="en-US" dirty="0" smtClean="0">
                <a:latin typeface="Comic Sans MS" pitchFamily="66" charset="0"/>
              </a:rPr>
              <a:t> England,</a:t>
            </a:r>
          </a:p>
          <a:p>
            <a:r>
              <a:rPr lang="ru-RU" b="1" dirty="0" smtClean="0">
                <a:latin typeface="Comic Sans MS" pitchFamily="66" charset="0"/>
              </a:rPr>
              <a:t>mystery</a:t>
            </a:r>
            <a:r>
              <a:rPr lang="ru-RU" dirty="0" smtClean="0">
                <a:latin typeface="Comic Sans MS" pitchFamily="66" charset="0"/>
              </a:rPr>
              <a:t>      </a:t>
            </a:r>
            <a:r>
              <a:rPr lang="en-US" dirty="0" smtClean="0">
                <a:latin typeface="Comic Sans MS" pitchFamily="66" charset="0"/>
              </a:rPr>
              <a:t>  </a:t>
            </a:r>
            <a:r>
              <a:rPr lang="ru-RU" dirty="0" smtClean="0">
                <a:latin typeface="Comic Sans MS" pitchFamily="66" charset="0"/>
              </a:rPr>
              <a:t>stands Stonehenge; one of the most </a:t>
            </a:r>
            <a:r>
              <a:rPr lang="ru-RU" b="1" dirty="0" smtClean="0">
                <a:latin typeface="Comic Sans MS" pitchFamily="66" charset="0"/>
              </a:rPr>
              <a:t>B1</a:t>
            </a:r>
            <a:r>
              <a:rPr lang="ru-RU" dirty="0" smtClean="0">
                <a:latin typeface="Comic Sans MS" pitchFamily="66" charset="0"/>
              </a:rPr>
              <a:t> __________</a:t>
            </a:r>
            <a:r>
              <a:rPr lang="en-US" dirty="0" smtClean="0">
                <a:latin typeface="Comic Sans MS" pitchFamily="66" charset="0"/>
              </a:rPr>
              <a:t>_______</a:t>
            </a:r>
            <a:endParaRPr lang="ru-RU" dirty="0" smtClean="0">
              <a:latin typeface="Comic Sans MS" pitchFamily="66" charset="0"/>
            </a:endParaRPr>
          </a:p>
          <a:p>
            <a:r>
              <a:rPr lang="ru-RU" b="1" dirty="0" smtClean="0">
                <a:latin typeface="Comic Sans MS" pitchFamily="66" charset="0"/>
              </a:rPr>
              <a:t>history</a:t>
            </a:r>
            <a:r>
              <a:rPr lang="ru-RU" dirty="0" smtClean="0">
                <a:latin typeface="Comic Sans MS" pitchFamily="66" charset="0"/>
              </a:rPr>
              <a:t>        </a:t>
            </a:r>
            <a:r>
              <a:rPr lang="en-US" dirty="0" smtClean="0">
                <a:latin typeface="Comic Sans MS" pitchFamily="66" charset="0"/>
              </a:rPr>
              <a:t> </a:t>
            </a:r>
            <a:r>
              <a:rPr lang="ru-RU" b="1" dirty="0" smtClean="0">
                <a:latin typeface="Comic Sans MS" pitchFamily="66" charset="0"/>
              </a:rPr>
              <a:t>B2</a:t>
            </a:r>
            <a:r>
              <a:rPr lang="ru-RU" dirty="0" smtClean="0">
                <a:latin typeface="Comic Sans MS" pitchFamily="66" charset="0"/>
              </a:rPr>
              <a:t> ______________ monuments in Britain. It is a circle of</a:t>
            </a:r>
          </a:p>
          <a:p>
            <a:r>
              <a:rPr lang="ru-RU" dirty="0" smtClean="0">
                <a:latin typeface="Comic Sans MS" pitchFamily="66" charset="0"/>
              </a:rPr>
              <a:t>                   </a:t>
            </a:r>
            <a:r>
              <a:rPr lang="en-US" dirty="0" smtClean="0">
                <a:latin typeface="Comic Sans MS" pitchFamily="66" charset="0"/>
              </a:rPr>
              <a:t> </a:t>
            </a:r>
            <a:r>
              <a:rPr lang="ru-RU" dirty="0" smtClean="0">
                <a:latin typeface="Comic Sans MS" pitchFamily="66" charset="0"/>
              </a:rPr>
              <a:t>enormous stones which are 9 m long and weigh 50 tons. From the </a:t>
            </a:r>
          </a:p>
          <a:p>
            <a:r>
              <a:rPr lang="ru-RU" b="1" dirty="0" smtClean="0">
                <a:latin typeface="Comic Sans MS" pitchFamily="66" charset="0"/>
              </a:rPr>
              <a:t>find</a:t>
            </a:r>
            <a:r>
              <a:rPr lang="ru-RU" dirty="0" smtClean="0">
                <a:latin typeface="Comic Sans MS" pitchFamily="66" charset="0"/>
              </a:rPr>
              <a:t>             </a:t>
            </a:r>
            <a:r>
              <a:rPr lang="en-US" dirty="0" smtClean="0">
                <a:latin typeface="Comic Sans MS" pitchFamily="66" charset="0"/>
              </a:rPr>
              <a:t> </a:t>
            </a:r>
            <a:r>
              <a:rPr lang="ru-RU" dirty="0" smtClean="0">
                <a:latin typeface="Comic Sans MS" pitchFamily="66" charset="0"/>
              </a:rPr>
              <a:t>remains of tools </a:t>
            </a:r>
            <a:r>
              <a:rPr lang="ru-RU" b="1" dirty="0" smtClean="0">
                <a:latin typeface="Comic Sans MS" pitchFamily="66" charset="0"/>
              </a:rPr>
              <a:t>B3</a:t>
            </a:r>
            <a:r>
              <a:rPr lang="ru-RU" dirty="0" smtClean="0">
                <a:latin typeface="Comic Sans MS" pitchFamily="66" charset="0"/>
              </a:rPr>
              <a:t> _________________ at the site,                                     </a:t>
            </a:r>
          </a:p>
          <a:p>
            <a:r>
              <a:rPr lang="ru-RU" b="1" dirty="0" smtClean="0">
                <a:latin typeface="Comic Sans MS" pitchFamily="66" charset="0"/>
              </a:rPr>
              <a:t>science</a:t>
            </a:r>
            <a:r>
              <a:rPr lang="ru-RU" dirty="0" smtClean="0">
                <a:latin typeface="Comic Sans MS" pitchFamily="66" charset="0"/>
              </a:rPr>
              <a:t>        </a:t>
            </a:r>
            <a:r>
              <a:rPr lang="en-US" dirty="0" smtClean="0">
                <a:latin typeface="Comic Sans MS" pitchFamily="66" charset="0"/>
              </a:rPr>
              <a:t> </a:t>
            </a:r>
            <a:r>
              <a:rPr lang="ru-RU" b="1" dirty="0" smtClean="0">
                <a:latin typeface="Comic Sans MS" pitchFamily="66" charset="0"/>
              </a:rPr>
              <a:t>B4</a:t>
            </a:r>
            <a:r>
              <a:rPr lang="ru-RU" dirty="0" smtClean="0">
                <a:latin typeface="Comic Sans MS" pitchFamily="66" charset="0"/>
              </a:rPr>
              <a:t> _________________  have discovered that work started on </a:t>
            </a:r>
          </a:p>
          <a:p>
            <a:r>
              <a:rPr lang="ru-RU" dirty="0" smtClean="0">
                <a:latin typeface="Comic Sans MS" pitchFamily="66" charset="0"/>
              </a:rPr>
              <a:t>                     Stonehenge about 6,000 years ago, but the gigantic stones that</a:t>
            </a:r>
          </a:p>
          <a:p>
            <a:r>
              <a:rPr lang="ru-RU" b="1" dirty="0" smtClean="0">
                <a:latin typeface="Comic Sans MS" pitchFamily="66" charset="0"/>
              </a:rPr>
              <a:t>fame</a:t>
            </a:r>
            <a:r>
              <a:rPr lang="ru-RU" dirty="0" smtClean="0">
                <a:latin typeface="Comic Sans MS" pitchFamily="66" charset="0"/>
              </a:rPr>
              <a:t>            </a:t>
            </a:r>
            <a:r>
              <a:rPr lang="en-US" dirty="0" smtClean="0">
                <a:latin typeface="Comic Sans MS" pitchFamily="66" charset="0"/>
              </a:rPr>
              <a:t> make </a:t>
            </a:r>
            <a:r>
              <a:rPr lang="ru-RU" dirty="0" smtClean="0">
                <a:latin typeface="Comic Sans MS" pitchFamily="66" charset="0"/>
              </a:rPr>
              <a:t>it </a:t>
            </a:r>
            <a:r>
              <a:rPr lang="ru-RU" b="1" dirty="0" smtClean="0">
                <a:latin typeface="Comic Sans MS" pitchFamily="66" charset="0"/>
              </a:rPr>
              <a:t>B5</a:t>
            </a:r>
            <a:r>
              <a:rPr lang="ru-RU" dirty="0" smtClean="0">
                <a:latin typeface="Comic Sans MS" pitchFamily="66" charset="0"/>
              </a:rPr>
              <a:t> ________________ today were added a thousand </a:t>
            </a:r>
            <a:r>
              <a:rPr lang="en-US" dirty="0" smtClean="0">
                <a:latin typeface="Comic Sans MS" pitchFamily="66" charset="0"/>
              </a:rPr>
              <a:t>  </a:t>
            </a:r>
          </a:p>
          <a:p>
            <a:r>
              <a:rPr lang="en-US" dirty="0" smtClean="0">
                <a:latin typeface="Comic Sans MS" pitchFamily="66" charset="0"/>
              </a:rPr>
              <a:t>                     </a:t>
            </a:r>
            <a:r>
              <a:rPr lang="ru-RU" dirty="0" smtClean="0">
                <a:latin typeface="Comic Sans MS" pitchFamily="66" charset="0"/>
              </a:rPr>
              <a:t>years later. </a:t>
            </a:r>
          </a:p>
          <a:p>
            <a:r>
              <a:rPr lang="ru-RU" b="1" dirty="0" smtClean="0">
                <a:latin typeface="Comic Sans MS" pitchFamily="66" charset="0"/>
              </a:rPr>
              <a:t>write</a:t>
            </a:r>
            <a:r>
              <a:rPr lang="ru-RU" dirty="0" smtClean="0">
                <a:latin typeface="Comic Sans MS" pitchFamily="66" charset="0"/>
              </a:rPr>
              <a:t>            Because there are no </a:t>
            </a:r>
            <a:r>
              <a:rPr lang="ru-RU" b="1" dirty="0" smtClean="0">
                <a:latin typeface="Comic Sans MS" pitchFamily="66" charset="0"/>
              </a:rPr>
              <a:t>B6</a:t>
            </a:r>
            <a:r>
              <a:rPr lang="ru-RU" dirty="0" smtClean="0">
                <a:latin typeface="Comic Sans MS" pitchFamily="66" charset="0"/>
              </a:rPr>
              <a:t> _________</a:t>
            </a:r>
            <a:r>
              <a:rPr lang="en-US" dirty="0" smtClean="0">
                <a:latin typeface="Comic Sans MS" pitchFamily="66" charset="0"/>
              </a:rPr>
              <a:t>____</a:t>
            </a:r>
            <a:r>
              <a:rPr lang="ru-RU" dirty="0" smtClean="0">
                <a:latin typeface="Comic Sans MS" pitchFamily="66" charset="0"/>
              </a:rPr>
              <a:t> records, nobody</a:t>
            </a:r>
            <a:r>
              <a:rPr lang="en-US" dirty="0" smtClean="0">
                <a:latin typeface="Comic Sans MS" pitchFamily="66" charset="0"/>
              </a:rPr>
              <a:t> knows</a:t>
            </a:r>
            <a:r>
              <a:rPr lang="ru-RU" dirty="0" smtClean="0">
                <a:latin typeface="Comic Sans MS" pitchFamily="66" charset="0"/>
              </a:rPr>
              <a:t> </a:t>
            </a:r>
          </a:p>
          <a:p>
            <a:r>
              <a:rPr lang="ru-RU" dirty="0" smtClean="0">
                <a:latin typeface="Comic Sans MS" pitchFamily="66" charset="0"/>
              </a:rPr>
              <a:t>                    why Stonehenge was built. Some people believe that it was </a:t>
            </a:r>
            <a:r>
              <a:rPr lang="en-US" dirty="0" smtClean="0">
                <a:latin typeface="Comic Sans MS" pitchFamily="66" charset="0"/>
              </a:rPr>
              <a:t>used to</a:t>
            </a:r>
            <a:endParaRPr lang="ru-RU" dirty="0" smtClean="0">
              <a:latin typeface="Comic Sans MS" pitchFamily="66" charset="0"/>
            </a:endParaRPr>
          </a:p>
          <a:p>
            <a:r>
              <a:rPr lang="ru-RU" b="1" dirty="0" smtClean="0">
                <a:latin typeface="Comic Sans MS" pitchFamily="66" charset="0"/>
              </a:rPr>
              <a:t>move</a:t>
            </a:r>
            <a:r>
              <a:rPr lang="ru-RU" dirty="0" smtClean="0">
                <a:latin typeface="Comic Sans MS" pitchFamily="66" charset="0"/>
              </a:rPr>
              <a:t>           </a:t>
            </a:r>
            <a:r>
              <a:rPr lang="en-US" dirty="0" smtClean="0">
                <a:latin typeface="Comic Sans MS" pitchFamily="66" charset="0"/>
              </a:rPr>
              <a:t> </a:t>
            </a:r>
            <a:r>
              <a:rPr lang="ru-RU" dirty="0" smtClean="0">
                <a:latin typeface="Comic Sans MS" pitchFamily="66" charset="0"/>
              </a:rPr>
              <a:t>calculate the </a:t>
            </a:r>
            <a:r>
              <a:rPr lang="ru-RU" b="1" dirty="0" smtClean="0">
                <a:latin typeface="Comic Sans MS" pitchFamily="66" charset="0"/>
              </a:rPr>
              <a:t>B7</a:t>
            </a:r>
            <a:r>
              <a:rPr lang="ru-RU" dirty="0" smtClean="0">
                <a:latin typeface="Comic Sans MS" pitchFamily="66" charset="0"/>
              </a:rPr>
              <a:t> _______________ of the sun and moon,</a:t>
            </a:r>
            <a:r>
              <a:rPr lang="en-US" dirty="0" smtClean="0">
                <a:latin typeface="Comic Sans MS" pitchFamily="66" charset="0"/>
              </a:rPr>
              <a:t> but as</a:t>
            </a:r>
            <a:endParaRPr lang="ru-RU" dirty="0" smtClean="0">
              <a:latin typeface="Comic Sans MS" pitchFamily="66" charset="0"/>
            </a:endParaRPr>
          </a:p>
          <a:p>
            <a:r>
              <a:rPr lang="ru-RU" dirty="0" smtClean="0">
                <a:latin typeface="Comic Sans MS" pitchFamily="66" charset="0"/>
              </a:rPr>
              <a:t>                   </a:t>
            </a:r>
            <a:r>
              <a:rPr lang="en-US" dirty="0" smtClean="0">
                <a:latin typeface="Comic Sans MS" pitchFamily="66" charset="0"/>
              </a:rPr>
              <a:t> </a:t>
            </a:r>
            <a:r>
              <a:rPr lang="ru-RU" dirty="0" smtClean="0">
                <a:latin typeface="Comic Sans MS" pitchFamily="66" charset="0"/>
              </a:rPr>
              <a:t>one scientist has said: “Most of what has been stated about </a:t>
            </a:r>
          </a:p>
          <a:p>
            <a:r>
              <a:rPr lang="ru-RU" b="1" dirty="0" smtClean="0">
                <a:latin typeface="Comic Sans MS" pitchFamily="66" charset="0"/>
              </a:rPr>
              <a:t>sense</a:t>
            </a:r>
            <a:r>
              <a:rPr lang="ru-RU" dirty="0" smtClean="0">
                <a:latin typeface="Comic Sans MS" pitchFamily="66" charset="0"/>
              </a:rPr>
              <a:t>          </a:t>
            </a:r>
            <a:r>
              <a:rPr lang="en-US" dirty="0" smtClean="0">
                <a:latin typeface="Comic Sans MS" pitchFamily="66" charset="0"/>
              </a:rPr>
              <a:t> </a:t>
            </a:r>
            <a:r>
              <a:rPr lang="ru-RU" dirty="0" smtClean="0">
                <a:latin typeface="Comic Sans MS" pitchFamily="66" charset="0"/>
              </a:rPr>
              <a:t>Stonehenge is </a:t>
            </a:r>
            <a:r>
              <a:rPr lang="ru-RU" b="1" dirty="0" smtClean="0">
                <a:latin typeface="Comic Sans MS" pitchFamily="66" charset="0"/>
              </a:rPr>
              <a:t>B8</a:t>
            </a:r>
            <a:r>
              <a:rPr lang="ru-RU" dirty="0" smtClean="0">
                <a:latin typeface="Comic Sans MS" pitchFamily="66" charset="0"/>
              </a:rPr>
              <a:t> ________________, we will never have a clue </a:t>
            </a:r>
            <a:endParaRPr lang="en-US" dirty="0" smtClean="0">
              <a:latin typeface="Comic Sans MS" pitchFamily="66" charset="0"/>
            </a:endParaRPr>
          </a:p>
          <a:p>
            <a:r>
              <a:rPr lang="en-US" dirty="0" smtClean="0">
                <a:latin typeface="Comic Sans MS" pitchFamily="66" charset="0"/>
              </a:rPr>
              <a:t>                    </a:t>
            </a:r>
            <a:r>
              <a:rPr lang="ru-RU" dirty="0" smtClean="0">
                <a:latin typeface="Comic Sans MS" pitchFamily="66" charset="0"/>
              </a:rPr>
              <a:t>what its purpose was.”</a:t>
            </a:r>
          </a:p>
          <a:p>
            <a:r>
              <a:rPr lang="ru-RU" dirty="0" smtClean="0">
                <a:latin typeface="Comic Sans MS" pitchFamily="66" charset="0"/>
              </a:rPr>
              <a:t>                    Today thousands of tourists travel to see Stonehenge.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стоун1.jpg"/>
          <p:cNvPicPr>
            <a:picLocks noChangeAspect="1"/>
          </p:cNvPicPr>
          <p:nvPr/>
        </p:nvPicPr>
        <p:blipFill>
          <a:blip r:embed="rId2"/>
          <a:stretch>
            <a:fillRect/>
          </a:stretch>
        </p:blipFill>
        <p:spPr>
          <a:xfrm>
            <a:off x="214282" y="223554"/>
            <a:ext cx="8643997" cy="646431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0"/>
            <a:ext cx="8643998" cy="461665"/>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ru-RU" sz="2000" b="1" dirty="0" smtClean="0">
                <a:latin typeface="Comic Sans MS" pitchFamily="66" charset="0"/>
              </a:rPr>
              <a:t>Fill in </a:t>
            </a:r>
            <a:r>
              <a:rPr lang="ru-RU" sz="2400" b="1" dirty="0" smtClean="0">
                <a:latin typeface="Comic Sans MS" pitchFamily="66" charset="0"/>
              </a:rPr>
              <a:t>the</a:t>
            </a:r>
            <a:r>
              <a:rPr lang="ru-RU" sz="2000" b="1" dirty="0" smtClean="0">
                <a:latin typeface="Comic Sans MS" pitchFamily="66" charset="0"/>
              </a:rPr>
              <a:t> </a:t>
            </a:r>
            <a:r>
              <a:rPr lang="ru-RU" sz="2000" b="1" dirty="0" err="1" smtClean="0">
                <a:latin typeface="Comic Sans MS" pitchFamily="66" charset="0"/>
              </a:rPr>
              <a:t>where</a:t>
            </a:r>
            <a:r>
              <a:rPr lang="ru-RU" sz="2000" b="1" dirty="0" smtClean="0">
                <a:latin typeface="Comic Sans MS" pitchFamily="66" charset="0"/>
              </a:rPr>
              <a:t> </a:t>
            </a:r>
            <a:r>
              <a:rPr lang="ru-RU" sz="2000" b="1" dirty="0" err="1" smtClean="0">
                <a:latin typeface="Comic Sans MS" pitchFamily="66" charset="0"/>
              </a:rPr>
              <a:t>necessar</a:t>
            </a:r>
            <a:r>
              <a:rPr lang="en-US" sz="2000" b="1" dirty="0" smtClean="0">
                <a:latin typeface="Comic Sans MS" pitchFamily="66" charset="0"/>
              </a:rPr>
              <a:t>y,</a:t>
            </a:r>
            <a:r>
              <a:rPr lang="ru-RU" sz="2000" b="1" dirty="0" smtClean="0">
                <a:latin typeface="Comic Sans MS" pitchFamily="66" charset="0"/>
              </a:rPr>
              <a:t> justifying your answers.</a:t>
            </a:r>
            <a:endParaRPr lang="ru-RU" sz="2000" b="1" dirty="0">
              <a:latin typeface="Comic Sans MS" pitchFamily="66" charset="0"/>
            </a:endParaRPr>
          </a:p>
        </p:txBody>
      </p:sp>
      <p:sp>
        <p:nvSpPr>
          <p:cNvPr id="3" name="TextBox 2"/>
          <p:cNvSpPr txBox="1"/>
          <p:nvPr/>
        </p:nvSpPr>
        <p:spPr>
          <a:xfrm>
            <a:off x="285720" y="1142984"/>
            <a:ext cx="8643998" cy="5139869"/>
          </a:xfrm>
          <a:prstGeom prst="rect">
            <a:avLst/>
          </a:prstGeom>
          <a:noFill/>
        </p:spPr>
        <p:txBody>
          <a:bodyPr wrap="square" rtlCol="0">
            <a:spAutoFit/>
          </a:bodyPr>
          <a:lstStyle/>
          <a:p>
            <a:pPr algn="ctr"/>
            <a:r>
              <a:rPr lang="ru-RU" sz="2000" b="1" dirty="0" smtClean="0">
                <a:latin typeface="Comic Sans MS" pitchFamily="66" charset="0"/>
              </a:rPr>
              <a:t>The Great Wall of China</a:t>
            </a:r>
            <a:endParaRPr lang="en-US" sz="2000" b="1" dirty="0" smtClean="0">
              <a:latin typeface="Comic Sans MS" pitchFamily="66" charset="0"/>
            </a:endParaRPr>
          </a:p>
          <a:p>
            <a:pPr algn="ctr"/>
            <a:endParaRPr lang="ru-RU" sz="2000" b="1" dirty="0" smtClean="0">
              <a:latin typeface="Comic Sans MS" pitchFamily="66" charset="0"/>
            </a:endParaRPr>
          </a:p>
          <a:p>
            <a:r>
              <a:rPr lang="ru-RU" b="1" dirty="0" smtClean="0">
                <a:latin typeface="Comic Sans MS" pitchFamily="66" charset="0"/>
              </a:rPr>
              <a:t>1</a:t>
            </a:r>
            <a:r>
              <a:rPr lang="ru-RU" dirty="0" smtClean="0">
                <a:latin typeface="Comic Sans MS" pitchFamily="66" charset="0"/>
              </a:rPr>
              <a:t>)</a:t>
            </a:r>
            <a:r>
              <a:rPr lang="ru-RU" b="1" dirty="0" smtClean="0">
                <a:latin typeface="Comic Sans MS" pitchFamily="66" charset="0"/>
              </a:rPr>
              <a:t> The </a:t>
            </a:r>
            <a:r>
              <a:rPr lang="ru-RU" dirty="0" smtClean="0">
                <a:latin typeface="Comic Sans MS" pitchFamily="66" charset="0"/>
              </a:rPr>
              <a:t>Great Wall of China is one of </a:t>
            </a:r>
            <a:r>
              <a:rPr lang="ru-RU" b="1" dirty="0" smtClean="0">
                <a:latin typeface="Comic Sans MS" pitchFamily="66" charset="0"/>
              </a:rPr>
              <a:t>2</a:t>
            </a:r>
            <a:r>
              <a:rPr lang="ru-RU" dirty="0" smtClean="0">
                <a:latin typeface="Comic Sans MS" pitchFamily="66" charset="0"/>
              </a:rPr>
              <a:t>) ……. most impressive engineering projects ever carried out. The wall stretches for more than 6,400 km and some parts of it date to </a:t>
            </a:r>
            <a:r>
              <a:rPr lang="ru-RU" b="1" dirty="0" smtClean="0">
                <a:latin typeface="Comic Sans MS" pitchFamily="66" charset="0"/>
              </a:rPr>
              <a:t>3</a:t>
            </a:r>
            <a:r>
              <a:rPr lang="ru-RU" dirty="0" smtClean="0">
                <a:latin typeface="Comic Sans MS" pitchFamily="66" charset="0"/>
              </a:rPr>
              <a:t>) ……. 4th century BC. The wall is so huge that it is said to be the only man-made structure that can be seen from </a:t>
            </a:r>
            <a:r>
              <a:rPr lang="ru-RU" b="1" dirty="0" smtClean="0">
                <a:latin typeface="Comic Sans MS" pitchFamily="66" charset="0"/>
              </a:rPr>
              <a:t>4</a:t>
            </a:r>
            <a:r>
              <a:rPr lang="ru-RU" dirty="0" smtClean="0">
                <a:latin typeface="Comic Sans MS" pitchFamily="66" charset="0"/>
              </a:rPr>
              <a:t>) ……. space. The wall is made of earth and stone and the eastern part of the wall is faced with brick. It runs from Jingwangdao, on the Bay of Po Hai, which is part of </a:t>
            </a:r>
            <a:r>
              <a:rPr lang="ru-RU" b="1" dirty="0" smtClean="0">
                <a:latin typeface="Comic Sans MS" pitchFamily="66" charset="0"/>
              </a:rPr>
              <a:t>5</a:t>
            </a:r>
            <a:r>
              <a:rPr lang="ru-RU" dirty="0" smtClean="0">
                <a:latin typeface="Comic Sans MS" pitchFamily="66" charset="0"/>
              </a:rPr>
              <a:t>) ……. Yellow See, in </a:t>
            </a:r>
            <a:r>
              <a:rPr lang="ru-RU" b="1" dirty="0" smtClean="0">
                <a:latin typeface="Comic Sans MS" pitchFamily="66" charset="0"/>
              </a:rPr>
              <a:t>6</a:t>
            </a:r>
            <a:r>
              <a:rPr lang="ru-RU" dirty="0" smtClean="0">
                <a:latin typeface="Comic Sans MS" pitchFamily="66" charset="0"/>
              </a:rPr>
              <a:t>) ……. East, to </a:t>
            </a:r>
            <a:r>
              <a:rPr lang="ru-RU" b="1" dirty="0" smtClean="0">
                <a:latin typeface="Comic Sans MS" pitchFamily="66" charset="0"/>
              </a:rPr>
              <a:t>7</a:t>
            </a:r>
            <a:r>
              <a:rPr lang="ru-RU" dirty="0" smtClean="0">
                <a:latin typeface="Comic Sans MS" pitchFamily="66" charset="0"/>
              </a:rPr>
              <a:t>) ……. Gaodai, a town deep in </a:t>
            </a:r>
            <a:r>
              <a:rPr lang="ru-RU" b="1" dirty="0" smtClean="0">
                <a:latin typeface="Comic Sans MS" pitchFamily="66" charset="0"/>
              </a:rPr>
              <a:t>8</a:t>
            </a:r>
            <a:r>
              <a:rPr lang="ru-RU" dirty="0" smtClean="0">
                <a:latin typeface="Comic Sans MS" pitchFamily="66" charset="0"/>
              </a:rPr>
              <a:t>) ……. central Asia. This course takes it through some amazing scenery, through </a:t>
            </a:r>
            <a:r>
              <a:rPr lang="ru-RU" b="1" dirty="0" smtClean="0">
                <a:latin typeface="Comic Sans MS" pitchFamily="66" charset="0"/>
              </a:rPr>
              <a:t>9</a:t>
            </a:r>
            <a:r>
              <a:rPr lang="ru-RU" dirty="0" smtClean="0">
                <a:latin typeface="Comic Sans MS" pitchFamily="66" charset="0"/>
              </a:rPr>
              <a:t>) ……. Mu Us Desert, along part of </a:t>
            </a:r>
            <a:r>
              <a:rPr lang="ru-RU" b="1" dirty="0" smtClean="0">
                <a:latin typeface="Comic Sans MS" pitchFamily="66" charset="0"/>
              </a:rPr>
              <a:t>10</a:t>
            </a:r>
            <a:r>
              <a:rPr lang="ru-RU" dirty="0" smtClean="0">
                <a:latin typeface="Comic Sans MS" pitchFamily="66" charset="0"/>
              </a:rPr>
              <a:t>) ……. Huang He River and alongside </a:t>
            </a:r>
            <a:r>
              <a:rPr lang="ru-RU" b="1" dirty="0" smtClean="0">
                <a:latin typeface="Comic Sans MS" pitchFamily="66" charset="0"/>
              </a:rPr>
              <a:t>11</a:t>
            </a:r>
            <a:r>
              <a:rPr lang="ru-RU" dirty="0" smtClean="0">
                <a:latin typeface="Comic Sans MS" pitchFamily="66" charset="0"/>
              </a:rPr>
              <a:t>) ……. Daban, Helan, and Quilian mountain ranges which include </a:t>
            </a:r>
            <a:r>
              <a:rPr lang="ru-RU" b="1" dirty="0" smtClean="0">
                <a:latin typeface="Comic Sans MS" pitchFamily="66" charset="0"/>
              </a:rPr>
              <a:t>12</a:t>
            </a:r>
            <a:r>
              <a:rPr lang="ru-RU" dirty="0" smtClean="0">
                <a:latin typeface="Comic Sans MS" pitchFamily="66" charset="0"/>
              </a:rPr>
              <a:t>) ……. Mount Quilian rising to 5,547 m above sea level.</a:t>
            </a:r>
          </a:p>
          <a:p>
            <a:r>
              <a:rPr lang="ru-RU" dirty="0" smtClean="0">
                <a:latin typeface="Comic Sans MS" pitchFamily="66" charset="0"/>
              </a:rPr>
              <a:t>     The first emperor of </a:t>
            </a:r>
            <a:r>
              <a:rPr lang="ru-RU" b="1" dirty="0" smtClean="0">
                <a:latin typeface="Comic Sans MS" pitchFamily="66" charset="0"/>
              </a:rPr>
              <a:t>13</a:t>
            </a:r>
            <a:r>
              <a:rPr lang="ru-RU" dirty="0" smtClean="0">
                <a:latin typeface="Comic Sans MS" pitchFamily="66" charset="0"/>
              </a:rPr>
              <a:t>) ……. China, Shih Huang-ti, ordered the wall to be built for communication and to defend </a:t>
            </a:r>
            <a:r>
              <a:rPr lang="ru-RU" b="1" dirty="0" smtClean="0">
                <a:latin typeface="Comic Sans MS" pitchFamily="66" charset="0"/>
              </a:rPr>
              <a:t>14</a:t>
            </a:r>
            <a:r>
              <a:rPr lang="ru-RU" dirty="0" smtClean="0">
                <a:latin typeface="Comic Sans MS" pitchFamily="66" charset="0"/>
              </a:rPr>
              <a:t>) ……. country from invaders. The wall was widely repaired and extended during the Ming Dynasty between 1368 and 1644 AD. The size and age of this fantastic monument makes it an attraction that all visitors to China should definitely see</a:t>
            </a:r>
            <a:r>
              <a:rPr lang="en-US" dirty="0" smtClean="0">
                <a:latin typeface="Comic Sans MS" pitchFamily="66" charset="0"/>
              </a:rPr>
              <a:t>.</a:t>
            </a:r>
            <a:endParaRPr lang="ru-RU" dirty="0">
              <a:latin typeface="Comic Sans MS" pitchFamily="66"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кс.jpg"/>
          <p:cNvPicPr>
            <a:picLocks noChangeAspect="1"/>
          </p:cNvPicPr>
          <p:nvPr/>
        </p:nvPicPr>
        <p:blipFill>
          <a:blip r:embed="rId2"/>
          <a:stretch>
            <a:fillRect/>
          </a:stretch>
        </p:blipFill>
        <p:spPr>
          <a:xfrm>
            <a:off x="214282" y="157318"/>
            <a:ext cx="8715436" cy="654336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AutoShape 2"/>
          <p:cNvSpPr>
            <a:spLocks noChangeArrowheads="1"/>
          </p:cNvSpPr>
          <p:nvPr/>
        </p:nvSpPr>
        <p:spPr bwMode="auto">
          <a:xfrm>
            <a:off x="214282" y="285728"/>
            <a:ext cx="8715436" cy="919401"/>
          </a:xfrm>
          <a:prstGeom prst="roundRect">
            <a:avLst>
              <a:gd name="adj" fmla="val 16667"/>
            </a:avLst>
          </a:prstGeom>
          <a:ln>
            <a:headEnd/>
            <a:tailEnd/>
          </a:ln>
        </p:spPr>
        <p:style>
          <a:lnRef idx="0">
            <a:schemeClr val="accent3"/>
          </a:lnRef>
          <a:fillRef idx="3">
            <a:schemeClr val="accent3"/>
          </a:fillRef>
          <a:effectRef idx="3">
            <a:schemeClr val="accent3"/>
          </a:effectRef>
          <a:fontRef idx="minor">
            <a:schemeClr val="lt1"/>
          </a:fontRef>
        </p:style>
        <p:txBody>
          <a:bodyPr wrap="square">
            <a:spAutoFit/>
          </a:bodyPr>
          <a:lstStyle/>
          <a:p>
            <a:pPr algn="ctr">
              <a:spcBef>
                <a:spcPct val="50000"/>
              </a:spcBef>
            </a:pPr>
            <a:r>
              <a:rPr lang="ru-RU" sz="2400" dirty="0" err="1">
                <a:latin typeface="Comic Sans MS" pitchFamily="66" charset="0"/>
              </a:rPr>
              <a:t>What</a:t>
            </a:r>
            <a:r>
              <a:rPr lang="ru-RU" sz="2400" dirty="0">
                <a:latin typeface="Comic Sans MS" pitchFamily="66" charset="0"/>
              </a:rPr>
              <a:t> </a:t>
            </a:r>
            <a:r>
              <a:rPr lang="en-US" sz="2400" dirty="0" smtClean="0">
                <a:latin typeface="Comic Sans MS" pitchFamily="66" charset="0"/>
              </a:rPr>
              <a:t>skill</a:t>
            </a:r>
            <a:r>
              <a:rPr lang="ru-RU" sz="2400" dirty="0" smtClean="0">
                <a:latin typeface="Comic Sans MS" pitchFamily="66" charset="0"/>
              </a:rPr>
              <a:t>s </a:t>
            </a:r>
            <a:r>
              <a:rPr lang="en-US" sz="2400" dirty="0" smtClean="0">
                <a:latin typeface="Comic Sans MS" pitchFamily="66" charset="0"/>
              </a:rPr>
              <a:t>are</a:t>
            </a:r>
            <a:r>
              <a:rPr lang="ru-RU" sz="2400" dirty="0" smtClean="0">
                <a:latin typeface="Comic Sans MS" pitchFamily="66" charset="0"/>
              </a:rPr>
              <a:t> </a:t>
            </a:r>
            <a:r>
              <a:rPr lang="en-US" sz="2400" dirty="0" smtClean="0">
                <a:latin typeface="Comic Sans MS" pitchFamily="66" charset="0"/>
              </a:rPr>
              <a:t>required</a:t>
            </a:r>
            <a:r>
              <a:rPr lang="ru-RU" sz="2400" dirty="0" smtClean="0">
                <a:latin typeface="Comic Sans MS" pitchFamily="66" charset="0"/>
              </a:rPr>
              <a:t> to </a:t>
            </a:r>
            <a:r>
              <a:rPr lang="ru-RU" sz="2400" dirty="0" err="1">
                <a:latin typeface="Comic Sans MS" pitchFamily="66" charset="0"/>
              </a:rPr>
              <a:t>make</a:t>
            </a:r>
            <a:r>
              <a:rPr lang="ru-RU" sz="2400" dirty="0">
                <a:latin typeface="Comic Sans MS" pitchFamily="66" charset="0"/>
              </a:rPr>
              <a:t> </a:t>
            </a:r>
            <a:r>
              <a:rPr lang="en-US" sz="2400" dirty="0" smtClean="0">
                <a:latin typeface="Comic Sans MS" pitchFamily="66" charset="0"/>
              </a:rPr>
              <a:t>our</a:t>
            </a:r>
            <a:r>
              <a:rPr lang="ru-RU" sz="2400" dirty="0" smtClean="0">
                <a:latin typeface="Comic Sans MS" pitchFamily="66" charset="0"/>
              </a:rPr>
              <a:t> </a:t>
            </a:r>
            <a:r>
              <a:rPr lang="ru-RU" sz="2400" dirty="0" err="1" smtClean="0">
                <a:latin typeface="Comic Sans MS" pitchFamily="66" charset="0"/>
              </a:rPr>
              <a:t>travel</a:t>
            </a:r>
            <a:r>
              <a:rPr lang="en-US" sz="2400" dirty="0" smtClean="0">
                <a:latin typeface="Comic Sans MS" pitchFamily="66" charset="0"/>
              </a:rPr>
              <a:t>ling</a:t>
            </a:r>
            <a:r>
              <a:rPr lang="ru-RU" sz="2400" dirty="0" smtClean="0">
                <a:latin typeface="Comic Sans MS" pitchFamily="66" charset="0"/>
              </a:rPr>
              <a:t> </a:t>
            </a:r>
            <a:r>
              <a:rPr lang="ru-RU" sz="2400" dirty="0" err="1">
                <a:latin typeface="Comic Sans MS" pitchFamily="66" charset="0"/>
              </a:rPr>
              <a:t>comfortable</a:t>
            </a:r>
            <a:r>
              <a:rPr lang="ru-RU" sz="2400" dirty="0">
                <a:latin typeface="Comic Sans MS" pitchFamily="66" charset="0"/>
              </a:rPr>
              <a:t>, </a:t>
            </a:r>
            <a:r>
              <a:rPr lang="ru-RU" sz="2400" dirty="0" err="1">
                <a:latin typeface="Comic Sans MS" pitchFamily="66" charset="0"/>
              </a:rPr>
              <a:t>pleasant</a:t>
            </a:r>
            <a:r>
              <a:rPr lang="ru-RU" sz="2400" dirty="0">
                <a:latin typeface="Comic Sans MS" pitchFamily="66" charset="0"/>
              </a:rPr>
              <a:t> and the </a:t>
            </a:r>
            <a:r>
              <a:rPr lang="ru-RU" sz="2400" dirty="0" err="1">
                <a:latin typeface="Comic Sans MS" pitchFamily="66" charset="0"/>
              </a:rPr>
              <a:t>main</a:t>
            </a:r>
            <a:r>
              <a:rPr lang="ru-RU" sz="2400" dirty="0">
                <a:latin typeface="Comic Sans MS" pitchFamily="66" charset="0"/>
              </a:rPr>
              <a:t> </a:t>
            </a:r>
            <a:r>
              <a:rPr lang="ru-RU" sz="2400" dirty="0" err="1">
                <a:latin typeface="Comic Sans MS" pitchFamily="66" charset="0"/>
              </a:rPr>
              <a:t>thing</a:t>
            </a:r>
            <a:r>
              <a:rPr lang="ru-RU" sz="2400" dirty="0">
                <a:latin typeface="Comic Sans MS" pitchFamily="66" charset="0"/>
              </a:rPr>
              <a:t> </a:t>
            </a:r>
            <a:r>
              <a:rPr lang="ru-RU" sz="2400" dirty="0" err="1">
                <a:latin typeface="Comic Sans MS" pitchFamily="66" charset="0"/>
              </a:rPr>
              <a:t>useful</a:t>
            </a:r>
            <a:r>
              <a:rPr lang="ru-RU" sz="2400" dirty="0" smtClean="0">
                <a:latin typeface="Comic Sans MS" pitchFamily="66" charset="0"/>
              </a:rPr>
              <a:t>?</a:t>
            </a:r>
            <a:endParaRPr lang="ru-RU" sz="2400" dirty="0">
              <a:latin typeface="Comic Sans MS" pitchFamily="66" charset="0"/>
            </a:endParaRPr>
          </a:p>
        </p:txBody>
      </p:sp>
      <p:pic>
        <p:nvPicPr>
          <p:cNvPr id="5123" name="Picture 4" descr="j0279242"/>
          <p:cNvPicPr>
            <a:picLocks noChangeAspect="1" noChangeArrowheads="1"/>
          </p:cNvPicPr>
          <p:nvPr/>
        </p:nvPicPr>
        <p:blipFill>
          <a:blip r:embed="rId2"/>
          <a:srcRect/>
          <a:stretch>
            <a:fillRect/>
          </a:stretch>
        </p:blipFill>
        <p:spPr bwMode="auto">
          <a:xfrm>
            <a:off x="857224" y="2928934"/>
            <a:ext cx="1323975" cy="1371600"/>
          </a:xfrm>
          <a:prstGeom prst="rect">
            <a:avLst/>
          </a:prstGeom>
          <a:noFill/>
          <a:ln w="9525">
            <a:noFill/>
            <a:miter lim="800000"/>
            <a:headEnd/>
            <a:tailEnd/>
          </a:ln>
        </p:spPr>
      </p:pic>
      <p:pic>
        <p:nvPicPr>
          <p:cNvPr id="5124" name="Picture 5" descr="j0279232"/>
          <p:cNvPicPr>
            <a:picLocks noChangeAspect="1" noChangeArrowheads="1"/>
          </p:cNvPicPr>
          <p:nvPr/>
        </p:nvPicPr>
        <p:blipFill>
          <a:blip r:embed="rId3"/>
          <a:srcRect/>
          <a:stretch>
            <a:fillRect/>
          </a:stretch>
        </p:blipFill>
        <p:spPr bwMode="auto">
          <a:xfrm>
            <a:off x="7358082" y="4000504"/>
            <a:ext cx="1317625" cy="1511300"/>
          </a:xfrm>
          <a:prstGeom prst="rect">
            <a:avLst/>
          </a:prstGeom>
          <a:noFill/>
          <a:ln w="9525">
            <a:noFill/>
            <a:miter lim="800000"/>
            <a:headEnd/>
            <a:tailEnd/>
          </a:ln>
        </p:spPr>
      </p:pic>
      <p:pic>
        <p:nvPicPr>
          <p:cNvPr id="5125" name="Picture 6" descr="j0279224"/>
          <p:cNvPicPr>
            <a:picLocks noChangeAspect="1" noChangeArrowheads="1"/>
          </p:cNvPicPr>
          <p:nvPr/>
        </p:nvPicPr>
        <p:blipFill>
          <a:blip r:embed="rId4"/>
          <a:srcRect/>
          <a:stretch>
            <a:fillRect/>
          </a:stretch>
        </p:blipFill>
        <p:spPr bwMode="auto">
          <a:xfrm>
            <a:off x="4429124" y="4214818"/>
            <a:ext cx="1104900" cy="1520825"/>
          </a:xfrm>
          <a:prstGeom prst="rect">
            <a:avLst/>
          </a:prstGeom>
          <a:noFill/>
          <a:ln w="9525">
            <a:noFill/>
            <a:miter lim="800000"/>
            <a:headEnd/>
            <a:tailEnd/>
          </a:ln>
        </p:spPr>
      </p:pic>
      <p:sp>
        <p:nvSpPr>
          <p:cNvPr id="7175" name="AutoShape 7"/>
          <p:cNvSpPr>
            <a:spLocks noChangeArrowheads="1"/>
          </p:cNvSpPr>
          <p:nvPr/>
        </p:nvSpPr>
        <p:spPr bwMode="auto">
          <a:xfrm>
            <a:off x="500034" y="1785926"/>
            <a:ext cx="4491038" cy="857256"/>
          </a:xfrm>
          <a:prstGeom prst="wedgeEllipseCallout">
            <a:avLst>
              <a:gd name="adj1" fmla="val -17970"/>
              <a:gd name="adj2" fmla="val 87758"/>
            </a:avLst>
          </a:prstGeom>
          <a:ln>
            <a:headEnd/>
            <a:tailEnd/>
          </a:ln>
        </p:spPr>
        <p:style>
          <a:lnRef idx="1">
            <a:schemeClr val="accent2"/>
          </a:lnRef>
          <a:fillRef idx="2">
            <a:schemeClr val="accent2"/>
          </a:fillRef>
          <a:effectRef idx="1">
            <a:schemeClr val="accent2"/>
          </a:effectRef>
          <a:fontRef idx="minor">
            <a:schemeClr val="dk1"/>
          </a:fontRef>
        </p:style>
        <p:txBody>
          <a:bodyPr/>
          <a:lstStyle/>
          <a:p>
            <a:r>
              <a:rPr lang="ru-RU" dirty="0">
                <a:latin typeface="Comic Sans MS" pitchFamily="66" charset="0"/>
              </a:rPr>
              <a:t>We </a:t>
            </a:r>
            <a:r>
              <a:rPr lang="ru-RU" dirty="0" smtClean="0">
                <a:latin typeface="Comic Sans MS" pitchFamily="66" charset="0"/>
              </a:rPr>
              <a:t>should </a:t>
            </a:r>
            <a:r>
              <a:rPr lang="ru-RU" dirty="0">
                <a:latin typeface="Comic Sans MS" pitchFamily="66" charset="0"/>
              </a:rPr>
              <a:t>be able to communicate </a:t>
            </a:r>
            <a:r>
              <a:rPr lang="en-US" dirty="0" smtClean="0">
                <a:latin typeface="Comic Sans MS" pitchFamily="66" charset="0"/>
              </a:rPr>
              <a:t>in</a:t>
            </a:r>
            <a:r>
              <a:rPr lang="en-US" dirty="0" smtClean="0"/>
              <a:t> </a:t>
            </a:r>
            <a:r>
              <a:rPr lang="en-US" dirty="0" smtClean="0">
                <a:latin typeface="Comic Sans MS" pitchFamily="66" charset="0"/>
              </a:rPr>
              <a:t>English</a:t>
            </a:r>
            <a:r>
              <a:rPr lang="ru-RU" dirty="0">
                <a:latin typeface="Comic Sans MS" pitchFamily="66" charset="0"/>
              </a:rPr>
              <a:t>.</a:t>
            </a:r>
          </a:p>
        </p:txBody>
      </p:sp>
      <p:sp>
        <p:nvSpPr>
          <p:cNvPr id="7176" name="AutoShape 8"/>
          <p:cNvSpPr>
            <a:spLocks noChangeArrowheads="1"/>
          </p:cNvSpPr>
          <p:nvPr/>
        </p:nvSpPr>
        <p:spPr bwMode="auto">
          <a:xfrm>
            <a:off x="214282" y="5429264"/>
            <a:ext cx="4038600" cy="914400"/>
          </a:xfrm>
          <a:prstGeom prst="wedgeEllipseCallout">
            <a:avLst>
              <a:gd name="adj1" fmla="val 47489"/>
              <a:gd name="adj2" fmla="val -111932"/>
            </a:avLst>
          </a:prstGeom>
          <a:ln>
            <a:headEnd/>
            <a:tailEnd/>
          </a:ln>
        </p:spPr>
        <p:style>
          <a:lnRef idx="1">
            <a:schemeClr val="accent6"/>
          </a:lnRef>
          <a:fillRef idx="2">
            <a:schemeClr val="accent6"/>
          </a:fillRef>
          <a:effectRef idx="1">
            <a:schemeClr val="accent6"/>
          </a:effectRef>
          <a:fontRef idx="minor">
            <a:schemeClr val="dk1"/>
          </a:fontRef>
        </p:style>
        <p:txBody>
          <a:bodyPr/>
          <a:lstStyle/>
          <a:p>
            <a:pPr algn="ctr"/>
            <a:r>
              <a:rPr lang="ru-RU" dirty="0">
                <a:latin typeface="Comic Sans MS" pitchFamily="66" charset="0"/>
              </a:rPr>
              <a:t>We should build words and </a:t>
            </a:r>
            <a:r>
              <a:rPr lang="ru-RU" dirty="0" err="1">
                <a:latin typeface="Comic Sans MS" pitchFamily="66" charset="0"/>
              </a:rPr>
              <a:t>sentences</a:t>
            </a:r>
            <a:r>
              <a:rPr lang="ru-RU" dirty="0">
                <a:latin typeface="Comic Sans MS" pitchFamily="66" charset="0"/>
              </a:rPr>
              <a:t> </a:t>
            </a:r>
            <a:r>
              <a:rPr lang="ru-RU" dirty="0" err="1" smtClean="0">
                <a:latin typeface="Comic Sans MS" pitchFamily="66" charset="0"/>
              </a:rPr>
              <a:t>correctly</a:t>
            </a:r>
            <a:r>
              <a:rPr lang="en-US" dirty="0" smtClean="0">
                <a:latin typeface="Comic Sans MS" pitchFamily="66" charset="0"/>
              </a:rPr>
              <a:t>.</a:t>
            </a:r>
            <a:endParaRPr lang="ru-RU" dirty="0">
              <a:latin typeface="Comic Sans MS" pitchFamily="66" charset="0"/>
            </a:endParaRPr>
          </a:p>
        </p:txBody>
      </p:sp>
      <p:sp>
        <p:nvSpPr>
          <p:cNvPr id="7177" name="AutoShape 9"/>
          <p:cNvSpPr>
            <a:spLocks noChangeArrowheads="1"/>
          </p:cNvSpPr>
          <p:nvPr/>
        </p:nvSpPr>
        <p:spPr bwMode="auto">
          <a:xfrm>
            <a:off x="4572000" y="2857496"/>
            <a:ext cx="3609972" cy="1071570"/>
          </a:xfrm>
          <a:prstGeom prst="wedgeEllipseCallout">
            <a:avLst>
              <a:gd name="adj1" fmla="val 30107"/>
              <a:gd name="adj2" fmla="val 80589"/>
            </a:avLst>
          </a:prstGeom>
          <a:ln>
            <a:headEnd/>
            <a:tailEnd/>
          </a:ln>
        </p:spPr>
        <p:style>
          <a:lnRef idx="1">
            <a:schemeClr val="accent4"/>
          </a:lnRef>
          <a:fillRef idx="2">
            <a:schemeClr val="accent4"/>
          </a:fillRef>
          <a:effectRef idx="1">
            <a:schemeClr val="accent4"/>
          </a:effectRef>
          <a:fontRef idx="minor">
            <a:schemeClr val="dk1"/>
          </a:fontRef>
        </p:style>
        <p:txBody>
          <a:bodyPr/>
          <a:lstStyle/>
          <a:p>
            <a:pPr algn="ctr"/>
            <a:r>
              <a:rPr lang="ru-RU" dirty="0">
                <a:latin typeface="Comic Sans MS" pitchFamily="66" charset="0"/>
              </a:rPr>
              <a:t>We should </a:t>
            </a:r>
            <a:r>
              <a:rPr lang="ru-RU" dirty="0" smtClean="0">
                <a:latin typeface="Comic Sans MS" pitchFamily="66" charset="0"/>
              </a:rPr>
              <a:t>have</a:t>
            </a:r>
            <a:r>
              <a:rPr lang="ru-RU" dirty="0" smtClean="0"/>
              <a:t> </a:t>
            </a:r>
            <a:r>
              <a:rPr lang="ru-RU" dirty="0">
                <a:latin typeface="Comic Sans MS" pitchFamily="66" charset="0"/>
              </a:rPr>
              <a:t>a rich vocabulary </a:t>
            </a:r>
            <a:r>
              <a:rPr lang="en-US" dirty="0" smtClean="0">
                <a:latin typeface="Comic Sans MS" pitchFamily="66" charset="0"/>
              </a:rPr>
              <a:t>and </a:t>
            </a:r>
            <a:r>
              <a:rPr lang="ru-RU" dirty="0" smtClean="0">
                <a:latin typeface="Comic Sans MS" pitchFamily="66" charset="0"/>
              </a:rPr>
              <a:t>a </a:t>
            </a:r>
            <a:r>
              <a:rPr lang="ru-RU" dirty="0">
                <a:latin typeface="Comic Sans MS" pitchFamily="66" charset="0"/>
              </a:rPr>
              <a:t>good </a:t>
            </a:r>
            <a:r>
              <a:rPr lang="ru-RU" dirty="0" err="1" smtClean="0">
                <a:latin typeface="Comic Sans MS" pitchFamily="66" charset="0"/>
              </a:rPr>
              <a:t>pronunciation</a:t>
            </a:r>
            <a:r>
              <a:rPr lang="en-US" dirty="0" smtClean="0">
                <a:latin typeface="Comic Sans MS" pitchFamily="66" charset="0"/>
              </a:rPr>
              <a:t>.</a:t>
            </a:r>
            <a:endParaRPr lang="ru-RU" dirty="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7175"/>
                                        </p:tgtEl>
                                        <p:attrNameLst>
                                          <p:attrName>style.visibility</p:attrName>
                                        </p:attrNameLst>
                                      </p:cBhvr>
                                      <p:to>
                                        <p:strVal val="visible"/>
                                      </p:to>
                                    </p:set>
                                    <p:animEffect transition="in" filter="wipe(up)">
                                      <p:cBhvr>
                                        <p:cTn id="7" dur="500"/>
                                        <p:tgtEl>
                                          <p:spTgt spid="717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176"/>
                                        </p:tgtEl>
                                        <p:attrNameLst>
                                          <p:attrName>style.visibility</p:attrName>
                                        </p:attrNameLst>
                                      </p:cBhvr>
                                      <p:to>
                                        <p:strVal val="visible"/>
                                      </p:to>
                                    </p:set>
                                    <p:animEffect transition="in" filter="wipe(up)">
                                      <p:cBhvr>
                                        <p:cTn id="12" dur="500"/>
                                        <p:tgtEl>
                                          <p:spTgt spid="717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7177"/>
                                        </p:tgtEl>
                                        <p:attrNameLst>
                                          <p:attrName>style.visibility</p:attrName>
                                        </p:attrNameLst>
                                      </p:cBhvr>
                                      <p:to>
                                        <p:strVal val="visible"/>
                                      </p:to>
                                    </p:set>
                                    <p:animEffect transition="in" filter="wipe(up)">
                                      <p:cBhvr>
                                        <p:cTn id="17" dur="500"/>
                                        <p:tgtEl>
                                          <p:spTgt spid="7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5" grpId="0" animBg="1"/>
      <p:bldP spid="7176" grpId="0" animBg="1"/>
      <p:bldP spid="717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428728" y="214290"/>
            <a:ext cx="7072362" cy="523220"/>
          </a:xfrm>
          <a:prstGeom prst="rect">
            <a:avLst/>
          </a:prstGeom>
          <a:noFill/>
        </p:spPr>
        <p:txBody>
          <a:bodyPr wrap="square" rtlCol="0">
            <a:spAutoFit/>
          </a:bodyPr>
          <a:lstStyle/>
          <a:p>
            <a:r>
              <a:rPr lang="ru-RU" sz="2800" b="1" dirty="0" smtClean="0">
                <a:solidFill>
                  <a:srgbClr val="FF0000"/>
                </a:solidFill>
                <a:latin typeface="Comic Sans MS" pitchFamily="66" charset="0"/>
              </a:rPr>
              <a:t>Презентация продукта деятельности:</a:t>
            </a:r>
            <a:endParaRPr lang="ru-RU" sz="2800" b="1" dirty="0">
              <a:solidFill>
                <a:srgbClr val="FF0000"/>
              </a:solidFill>
              <a:latin typeface="Comic Sans MS" pitchFamily="66" charset="0"/>
            </a:endParaRPr>
          </a:p>
        </p:txBody>
      </p:sp>
      <p:graphicFrame>
        <p:nvGraphicFramePr>
          <p:cNvPr id="6" name="Таблица 5"/>
          <p:cNvGraphicFramePr>
            <a:graphicFrameLocks noGrp="1"/>
          </p:cNvGraphicFramePr>
          <p:nvPr/>
        </p:nvGraphicFramePr>
        <p:xfrm>
          <a:off x="285720" y="2857496"/>
          <a:ext cx="8643999" cy="1193800"/>
        </p:xfrm>
        <a:graphic>
          <a:graphicData uri="http://schemas.openxmlformats.org/drawingml/2006/table">
            <a:tbl>
              <a:tblPr firstRow="1" bandRow="1">
                <a:tableStyleId>{5C22544A-7EE6-4342-B048-85BDC9FD1C3A}</a:tableStyleId>
              </a:tblPr>
              <a:tblGrid>
                <a:gridCol w="1071570"/>
                <a:gridCol w="1428760"/>
                <a:gridCol w="1428760"/>
                <a:gridCol w="1214446"/>
                <a:gridCol w="1214446"/>
                <a:gridCol w="1143008"/>
                <a:gridCol w="1143009"/>
              </a:tblGrid>
              <a:tr h="370840">
                <a:tc>
                  <a:txBody>
                    <a:bodyPr/>
                    <a:lstStyle/>
                    <a:p>
                      <a:pPr algn="l"/>
                      <a:r>
                        <a:rPr lang="en-US" sz="1600" dirty="0" smtClean="0">
                          <a:latin typeface="Comic Sans MS" pitchFamily="66" charset="0"/>
                        </a:rPr>
                        <a:t>Listening</a:t>
                      </a:r>
                    </a:p>
                    <a:p>
                      <a:pPr algn="l"/>
                      <a:r>
                        <a:rPr lang="en-US" sz="1600" dirty="0" smtClean="0">
                          <a:latin typeface="Comic Sans MS" pitchFamily="66" charset="0"/>
                        </a:rPr>
                        <a:t>Practice</a:t>
                      </a:r>
                      <a:endParaRPr lang="ru-RU" sz="1600" dirty="0"/>
                    </a:p>
                  </a:txBody>
                  <a:tcPr anchor="ctr"/>
                </a:tc>
                <a:tc>
                  <a:txBody>
                    <a:bodyPr/>
                    <a:lstStyle/>
                    <a:p>
                      <a:pPr algn="ctr"/>
                      <a:r>
                        <a:rPr lang="en-US" sz="1600" dirty="0" smtClean="0">
                          <a:latin typeface="Comic Sans MS" pitchFamily="66" charset="0"/>
                        </a:rPr>
                        <a:t>Monologue</a:t>
                      </a:r>
                      <a:r>
                        <a:rPr lang="en-US" sz="1600" baseline="0" dirty="0" smtClean="0">
                          <a:latin typeface="Comic Sans MS" pitchFamily="66" charset="0"/>
                        </a:rPr>
                        <a:t> / Writing Practice </a:t>
                      </a:r>
                      <a:endParaRPr lang="ru-RU" sz="1600" dirty="0">
                        <a:latin typeface="Comic Sans MS" pitchFamily="66" charset="0"/>
                      </a:endParaRPr>
                    </a:p>
                  </a:txBody>
                  <a:tcPr anchor="ctr"/>
                </a:tc>
                <a:tc>
                  <a:txBody>
                    <a:bodyPr/>
                    <a:lstStyle/>
                    <a:p>
                      <a:pPr algn="ctr"/>
                      <a:r>
                        <a:rPr lang="en-US" sz="1600" dirty="0" smtClean="0">
                          <a:latin typeface="Comic Sans MS" pitchFamily="66" charset="0"/>
                        </a:rPr>
                        <a:t>Conversation</a:t>
                      </a:r>
                    </a:p>
                    <a:p>
                      <a:pPr algn="ctr"/>
                      <a:r>
                        <a:rPr lang="en-US" sz="1600" dirty="0" smtClean="0">
                          <a:latin typeface="Comic Sans MS" pitchFamily="66" charset="0"/>
                        </a:rPr>
                        <a:t>Practice</a:t>
                      </a:r>
                      <a:endParaRPr lang="ru-RU" sz="1600" dirty="0"/>
                    </a:p>
                  </a:txBody>
                  <a:tcPr anchor="ctr"/>
                </a:tc>
                <a:tc>
                  <a:txBody>
                    <a:bodyPr/>
                    <a:lstStyle/>
                    <a:p>
                      <a:pPr algn="ctr"/>
                      <a:r>
                        <a:rPr lang="en-US" sz="1600" dirty="0" smtClean="0">
                          <a:latin typeface="Comic Sans MS" pitchFamily="66" charset="0"/>
                        </a:rPr>
                        <a:t>Word</a:t>
                      </a:r>
                    </a:p>
                    <a:p>
                      <a:pPr algn="ctr"/>
                      <a:r>
                        <a:rPr lang="en-US" sz="1600" dirty="0" smtClean="0">
                          <a:latin typeface="Comic Sans MS" pitchFamily="66" charset="0"/>
                        </a:rPr>
                        <a:t>Formation</a:t>
                      </a:r>
                    </a:p>
                    <a:p>
                      <a:pPr algn="ctr"/>
                      <a:r>
                        <a:rPr lang="en-US" sz="1600" dirty="0" smtClean="0">
                          <a:latin typeface="Comic Sans MS" pitchFamily="66" charset="0"/>
                        </a:rPr>
                        <a:t>Practice</a:t>
                      </a:r>
                      <a:endParaRPr lang="ru-RU" sz="1600" dirty="0" smtClean="0"/>
                    </a:p>
                  </a:txBody>
                  <a:tcPr anchor="ctr"/>
                </a:tc>
                <a:tc>
                  <a:txBody>
                    <a:bodyPr/>
                    <a:lstStyle/>
                    <a:p>
                      <a:pPr algn="ctr"/>
                      <a:r>
                        <a:rPr lang="en-US" sz="1600" dirty="0" smtClean="0">
                          <a:latin typeface="Comic Sans MS" pitchFamily="66" charset="0"/>
                        </a:rPr>
                        <a:t>Grammar</a:t>
                      </a:r>
                      <a:r>
                        <a:rPr lang="en-US" sz="1600" baseline="0" dirty="0" smtClean="0">
                          <a:latin typeface="Comic Sans MS" pitchFamily="66" charset="0"/>
                        </a:rPr>
                        <a:t> Practice</a:t>
                      </a:r>
                      <a:endParaRPr lang="ru-RU" sz="1600" dirty="0">
                        <a:latin typeface="Comic Sans MS" pitchFamily="66" charset="0"/>
                      </a:endParaRPr>
                    </a:p>
                  </a:txBody>
                  <a:tcPr anchor="ctr"/>
                </a:tc>
                <a:tc>
                  <a:txBody>
                    <a:bodyPr/>
                    <a:lstStyle/>
                    <a:p>
                      <a:pPr algn="ctr"/>
                      <a:r>
                        <a:rPr lang="en-US" sz="1600" dirty="0" smtClean="0">
                          <a:latin typeface="Comic Sans MS" pitchFamily="66" charset="0"/>
                        </a:rPr>
                        <a:t>Test</a:t>
                      </a:r>
                    </a:p>
                    <a:p>
                      <a:pPr algn="ctr"/>
                      <a:r>
                        <a:rPr lang="en-US" sz="1600" dirty="0" smtClean="0">
                          <a:latin typeface="Comic Sans MS" pitchFamily="66" charset="0"/>
                        </a:rPr>
                        <a:t>yourself</a:t>
                      </a:r>
                      <a:endParaRPr lang="ru-RU" sz="1600" dirty="0" smtClean="0">
                        <a:latin typeface="Comic Sans MS" pitchFamily="66" charset="0"/>
                      </a:endParaRPr>
                    </a:p>
                  </a:txBody>
                  <a:tcPr anchor="ctr"/>
                </a:tc>
                <a:tc>
                  <a:txBody>
                    <a:bodyPr/>
                    <a:lstStyle/>
                    <a:p>
                      <a:pPr algn="ctr"/>
                      <a:r>
                        <a:rPr lang="en-US" sz="1600" dirty="0" smtClean="0">
                          <a:latin typeface="Comic Sans MS" pitchFamily="66" charset="0"/>
                        </a:rPr>
                        <a:t>RESULT</a:t>
                      </a:r>
                      <a:endParaRPr lang="ru-RU" sz="1600" dirty="0">
                        <a:latin typeface="Comic Sans MS" pitchFamily="66" charset="0"/>
                      </a:endParaRPr>
                    </a:p>
                  </a:txBody>
                  <a:tcPr anchor="ctr"/>
                </a:tc>
              </a:tr>
              <a:tr h="370840">
                <a:tc>
                  <a:txBody>
                    <a:bodyPr/>
                    <a:lstStyle/>
                    <a:p>
                      <a:pPr algn="ctr"/>
                      <a:endParaRPr lang="ru-RU" dirty="0"/>
                    </a:p>
                  </a:txBody>
                  <a:tcPr anchor="ctr"/>
                </a:tc>
                <a:tc>
                  <a:txBody>
                    <a:bodyPr/>
                    <a:lstStyle/>
                    <a:p>
                      <a:pPr algn="ctr"/>
                      <a:endParaRPr lang="ru-RU" b="1" dirty="0">
                        <a:solidFill>
                          <a:srgbClr val="FF0000"/>
                        </a:solidFill>
                        <a:latin typeface="Comic Sans MS" pitchFamily="66" charset="0"/>
                      </a:endParaRPr>
                    </a:p>
                  </a:txBody>
                  <a:tcPr anchor="ctr"/>
                </a:tc>
                <a:tc>
                  <a:txBody>
                    <a:bodyPr/>
                    <a:lstStyle/>
                    <a:p>
                      <a:pPr algn="ctr"/>
                      <a:endParaRPr lang="ru-RU" b="1" dirty="0">
                        <a:solidFill>
                          <a:srgbClr val="FF0000"/>
                        </a:solidFill>
                        <a:latin typeface="Comic Sans MS" pitchFamily="66" charset="0"/>
                      </a:endParaRPr>
                    </a:p>
                  </a:txBody>
                  <a:tcPr anchor="ctr"/>
                </a:tc>
                <a:tc>
                  <a:txBody>
                    <a:bodyPr/>
                    <a:lstStyle/>
                    <a:p>
                      <a:pPr algn="ctr"/>
                      <a:endParaRPr lang="ru-RU" b="1" dirty="0">
                        <a:solidFill>
                          <a:srgbClr val="FF0000"/>
                        </a:solidFill>
                        <a:latin typeface="Comic Sans MS" pitchFamily="66" charset="0"/>
                      </a:endParaRPr>
                    </a:p>
                  </a:txBody>
                  <a:tcPr anchor="ctr"/>
                </a:tc>
                <a:tc>
                  <a:txBody>
                    <a:bodyPr/>
                    <a:lstStyle/>
                    <a:p>
                      <a:pPr algn="ctr"/>
                      <a:endParaRPr lang="ru-RU" b="1" dirty="0">
                        <a:solidFill>
                          <a:srgbClr val="FF0000"/>
                        </a:solidFill>
                        <a:latin typeface="Comic Sans MS" pitchFamily="66" charset="0"/>
                      </a:endParaRPr>
                    </a:p>
                  </a:txBody>
                  <a:tcPr anchor="ctr"/>
                </a:tc>
                <a:tc>
                  <a:txBody>
                    <a:bodyPr/>
                    <a:lstStyle/>
                    <a:p>
                      <a:pPr algn="ctr"/>
                      <a:endParaRPr lang="ru-RU" dirty="0"/>
                    </a:p>
                  </a:txBody>
                  <a:tcPr anchor="ctr"/>
                </a:tc>
                <a:tc>
                  <a:txBody>
                    <a:bodyPr/>
                    <a:lstStyle/>
                    <a:p>
                      <a:pPr algn="ctr"/>
                      <a:endParaRPr lang="ru-RU" dirty="0"/>
                    </a:p>
                  </a:txBody>
                  <a:tcPr anchor="ctr"/>
                </a:tc>
              </a:tr>
            </a:tbl>
          </a:graphicData>
        </a:graphic>
      </p:graphicFrame>
      <p:sp>
        <p:nvSpPr>
          <p:cNvPr id="5" name="Выноска со стрелкой вниз 4"/>
          <p:cNvSpPr/>
          <p:nvPr/>
        </p:nvSpPr>
        <p:spPr>
          <a:xfrm>
            <a:off x="357158" y="785794"/>
            <a:ext cx="8572560" cy="1785950"/>
          </a:xfrm>
          <a:prstGeom prst="downArrowCallout">
            <a:avLst>
              <a:gd name="adj1" fmla="val 28103"/>
              <a:gd name="adj2" fmla="val 25000"/>
              <a:gd name="adj3" fmla="val 16291"/>
              <a:gd name="adj4" fmla="val 75000"/>
            </a:avLst>
          </a:prstGeom>
        </p:spPr>
        <p:style>
          <a:lnRef idx="0">
            <a:schemeClr val="accent3"/>
          </a:lnRef>
          <a:fillRef idx="3">
            <a:schemeClr val="accent3"/>
          </a:fillRef>
          <a:effectRef idx="3">
            <a:schemeClr val="accent3"/>
          </a:effectRef>
          <a:fontRef idx="minor">
            <a:schemeClr val="lt1"/>
          </a:fontRef>
        </p:style>
        <p:txBody>
          <a:bodyPr rtlCol="0" anchor="ctr"/>
          <a:lstStyle/>
          <a:p>
            <a:r>
              <a:rPr lang="ru-RU" sz="2000" b="1" dirty="0" smtClean="0">
                <a:latin typeface="Comic Sans MS" pitchFamily="66" charset="0"/>
              </a:rPr>
              <a:t>Оценки за выполнение индивидуального, группового и парных заданий ученики вносят в бланк оценки достижений в соответствующую графу: </a:t>
            </a:r>
            <a:r>
              <a:rPr lang="en-US" sz="2000" b="1" dirty="0" smtClean="0">
                <a:latin typeface="Comic Sans MS" pitchFamily="66" charset="0"/>
              </a:rPr>
              <a:t>monologue /writing /conversation /word formation / grammar practice:</a:t>
            </a:r>
            <a:endParaRPr lang="ru-RU" sz="2000" b="1" dirty="0">
              <a:latin typeface="Comic Sans MS" pitchFamily="66" charset="0"/>
            </a:endParaRPr>
          </a:p>
        </p:txBody>
      </p:sp>
      <p:sp>
        <p:nvSpPr>
          <p:cNvPr id="7" name="Выноска со стрелкой вверх 6"/>
          <p:cNvSpPr/>
          <p:nvPr/>
        </p:nvSpPr>
        <p:spPr>
          <a:xfrm>
            <a:off x="285720" y="4214818"/>
            <a:ext cx="8643998" cy="2500330"/>
          </a:xfrm>
          <a:prstGeom prst="upArrowCallout">
            <a:avLst>
              <a:gd name="adj1" fmla="val 18142"/>
              <a:gd name="adj2" fmla="val 17000"/>
              <a:gd name="adj3" fmla="val 13571"/>
              <a:gd name="adj4" fmla="val 78691"/>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000" b="1" u="sng" dirty="0" smtClean="0">
                <a:solidFill>
                  <a:srgbClr val="FF0000"/>
                </a:solidFill>
                <a:latin typeface="Comic Sans MS" pitchFamily="66" charset="0"/>
              </a:rPr>
              <a:t>Организация обратной связи</a:t>
            </a:r>
            <a:endParaRPr lang="en-US" sz="2000" b="1" u="sng" dirty="0" smtClean="0">
              <a:solidFill>
                <a:srgbClr val="FF0000"/>
              </a:solidFill>
              <a:latin typeface="Comic Sans MS" pitchFamily="66" charset="0"/>
            </a:endParaRPr>
          </a:p>
          <a:p>
            <a:r>
              <a:rPr lang="ru-RU" sz="2000" dirty="0" smtClean="0">
                <a:latin typeface="Comic Sans MS" pitchFamily="66" charset="0"/>
              </a:rPr>
              <a:t>Чтобы выяснить, как учащиеся усвоили информацию из</a:t>
            </a:r>
            <a:r>
              <a:rPr lang="en-US" sz="2000" dirty="0" smtClean="0">
                <a:latin typeface="Comic Sans MS" pitchFamily="66" charset="0"/>
              </a:rPr>
              <a:t> </a:t>
            </a:r>
            <a:r>
              <a:rPr lang="ru-RU" sz="2000" dirty="0" smtClean="0">
                <a:latin typeface="Comic Sans MS" pitchFamily="66" charset="0"/>
              </a:rPr>
              <a:t>материалов урока и презентаций одноклассников, им предлагается выполнить небольшое тестовое задание. Оно предназначено для самоконтроля. Полученную оценку ученик вносит в карточку успеваемости в графу “</a:t>
            </a:r>
            <a:r>
              <a:rPr lang="en-US" sz="2000" dirty="0" smtClean="0">
                <a:latin typeface="Comic Sans MS" pitchFamily="66" charset="0"/>
              </a:rPr>
              <a:t>test yourself</a:t>
            </a:r>
            <a:r>
              <a:rPr lang="ru-RU" sz="2000" dirty="0" smtClean="0">
                <a:latin typeface="Comic Sans MS" pitchFamily="66" charset="0"/>
              </a:rPr>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71736" y="142852"/>
            <a:ext cx="5072098" cy="707886"/>
          </a:xfrm>
          <a:prstGeom prst="rect">
            <a:avLst/>
          </a:prstGeom>
          <a:noFill/>
        </p:spPr>
        <p:txBody>
          <a:bodyPr wrap="square" rtlCol="0">
            <a:spAutoFit/>
          </a:bodyPr>
          <a:lstStyle/>
          <a:p>
            <a:r>
              <a:rPr lang="en-US" sz="4000" b="1" dirty="0" smtClean="0">
                <a:solidFill>
                  <a:schemeClr val="accent3">
                    <a:lumMod val="75000"/>
                  </a:schemeClr>
                </a:solidFill>
                <a:latin typeface="Comic Sans MS" pitchFamily="66" charset="0"/>
              </a:rPr>
              <a:t>Test yourself:</a:t>
            </a:r>
            <a:endParaRPr lang="ru-RU" sz="4000" b="1" dirty="0">
              <a:solidFill>
                <a:schemeClr val="accent3">
                  <a:lumMod val="75000"/>
                </a:schemeClr>
              </a:solidFill>
              <a:latin typeface="Comic Sans MS" pitchFamily="66" charset="0"/>
            </a:endParaRPr>
          </a:p>
        </p:txBody>
      </p:sp>
      <p:sp>
        <p:nvSpPr>
          <p:cNvPr id="3" name="TextBox 2"/>
          <p:cNvSpPr txBox="1"/>
          <p:nvPr/>
        </p:nvSpPr>
        <p:spPr>
          <a:xfrm>
            <a:off x="357158" y="1857365"/>
            <a:ext cx="8501154" cy="3139321"/>
          </a:xfrm>
          <a:prstGeom prst="rect">
            <a:avLst/>
          </a:prstGeom>
          <a:noFill/>
        </p:spPr>
        <p:txBody>
          <a:bodyPr wrap="square" rtlCol="0">
            <a:spAutoFit/>
          </a:bodyPr>
          <a:lstStyle/>
          <a:p>
            <a:pPr marL="342900" indent="-342900"/>
            <a:r>
              <a:rPr lang="en-US" b="1" dirty="0" smtClean="0">
                <a:latin typeface="Comic Sans MS" pitchFamily="66" charset="0"/>
              </a:rPr>
              <a:t>1.</a:t>
            </a:r>
            <a:r>
              <a:rPr lang="en-US" dirty="0" smtClean="0">
                <a:latin typeface="Comic Sans MS" pitchFamily="66" charset="0"/>
              </a:rPr>
              <a:t> </a:t>
            </a:r>
            <a:r>
              <a:rPr lang="ru-RU" dirty="0" smtClean="0">
                <a:latin typeface="Comic Sans MS" pitchFamily="66" charset="0"/>
              </a:rPr>
              <a:t>The </a:t>
            </a:r>
            <a:r>
              <a:rPr lang="ru-RU" dirty="0" err="1" smtClean="0">
                <a:latin typeface="Comic Sans MS" pitchFamily="66" charset="0"/>
              </a:rPr>
              <a:t>most</a:t>
            </a:r>
            <a:r>
              <a:rPr lang="ru-RU" dirty="0" smtClean="0">
                <a:latin typeface="Comic Sans MS" pitchFamily="66" charset="0"/>
              </a:rPr>
              <a:t> </a:t>
            </a:r>
            <a:r>
              <a:rPr lang="ru-RU" dirty="0" err="1" smtClean="0">
                <a:latin typeface="Comic Sans MS" pitchFamily="66" charset="0"/>
              </a:rPr>
              <a:t>expensive</a:t>
            </a:r>
            <a:r>
              <a:rPr lang="ru-RU" dirty="0" smtClean="0">
                <a:latin typeface="Comic Sans MS" pitchFamily="66" charset="0"/>
              </a:rPr>
              <a:t> </a:t>
            </a:r>
            <a:r>
              <a:rPr lang="ru-RU" dirty="0" err="1" smtClean="0">
                <a:latin typeface="Comic Sans MS" pitchFamily="66" charset="0"/>
              </a:rPr>
              <a:t>way</a:t>
            </a:r>
            <a:r>
              <a:rPr lang="ru-RU" dirty="0" smtClean="0">
                <a:latin typeface="Comic Sans MS" pitchFamily="66" charset="0"/>
              </a:rPr>
              <a:t> to </a:t>
            </a:r>
            <a:r>
              <a:rPr lang="ru-RU" dirty="0" err="1" smtClean="0">
                <a:latin typeface="Comic Sans MS" pitchFamily="66" charset="0"/>
              </a:rPr>
              <a:t>travel</a:t>
            </a:r>
            <a:r>
              <a:rPr lang="ru-RU" dirty="0" smtClean="0">
                <a:latin typeface="Comic Sans MS" pitchFamily="66" charset="0"/>
              </a:rPr>
              <a:t> is </a:t>
            </a:r>
            <a:r>
              <a:rPr lang="ru-RU" b="1" dirty="0" smtClean="0">
                <a:latin typeface="Comic Sans MS" pitchFamily="66" charset="0"/>
              </a:rPr>
              <a:t>a) </a:t>
            </a:r>
            <a:r>
              <a:rPr lang="ru-RU" b="1" dirty="0" err="1" smtClean="0">
                <a:latin typeface="Comic Sans MS" pitchFamily="66" charset="0"/>
              </a:rPr>
              <a:t>a</a:t>
            </a:r>
            <a:r>
              <a:rPr lang="ru-RU" b="1" dirty="0" smtClean="0">
                <a:latin typeface="Comic Sans MS" pitchFamily="66" charset="0"/>
              </a:rPr>
              <a:t> </a:t>
            </a:r>
            <a:r>
              <a:rPr lang="ru-RU" b="1" dirty="0" err="1" smtClean="0">
                <a:latin typeface="Comic Sans MS" pitchFamily="66" charset="0"/>
              </a:rPr>
              <a:t>package</a:t>
            </a:r>
            <a:r>
              <a:rPr lang="ru-RU" b="1" dirty="0" smtClean="0">
                <a:latin typeface="Comic Sans MS" pitchFamily="66" charset="0"/>
              </a:rPr>
              <a:t> </a:t>
            </a:r>
            <a:r>
              <a:rPr lang="ru-RU" dirty="0" smtClean="0">
                <a:latin typeface="Comic Sans MS" pitchFamily="66" charset="0"/>
              </a:rPr>
              <a:t>/ </a:t>
            </a:r>
            <a:r>
              <a:rPr lang="ru-RU" b="1" dirty="0" err="1" smtClean="0">
                <a:latin typeface="Comic Sans MS" pitchFamily="66" charset="0"/>
              </a:rPr>
              <a:t>b</a:t>
            </a:r>
            <a:r>
              <a:rPr lang="ru-RU" b="1" dirty="0" smtClean="0">
                <a:latin typeface="Comic Sans MS" pitchFamily="66" charset="0"/>
              </a:rPr>
              <a:t>) </a:t>
            </a:r>
            <a:r>
              <a:rPr lang="ru-RU" b="1" dirty="0" err="1" smtClean="0">
                <a:latin typeface="Comic Sans MS" pitchFamily="66" charset="0"/>
              </a:rPr>
              <a:t>a</a:t>
            </a:r>
            <a:r>
              <a:rPr lang="ru-RU" b="1" dirty="0" smtClean="0">
                <a:latin typeface="Comic Sans MS" pitchFamily="66" charset="0"/>
              </a:rPr>
              <a:t> </a:t>
            </a:r>
            <a:r>
              <a:rPr lang="ru-RU" b="1" dirty="0" err="1" smtClean="0">
                <a:latin typeface="Comic Sans MS" pitchFamily="66" charset="0"/>
              </a:rPr>
              <a:t>backpacking</a:t>
            </a:r>
            <a:r>
              <a:rPr lang="ru-RU" b="1" dirty="0" smtClean="0">
                <a:latin typeface="Comic Sans MS" pitchFamily="66" charset="0"/>
              </a:rPr>
              <a:t> </a:t>
            </a:r>
            <a:r>
              <a:rPr lang="ru-RU" b="1" dirty="0" err="1" smtClean="0">
                <a:latin typeface="Comic Sans MS" pitchFamily="66" charset="0"/>
              </a:rPr>
              <a:t>holiday</a:t>
            </a:r>
            <a:r>
              <a:rPr lang="ru-RU" dirty="0" smtClean="0">
                <a:latin typeface="Comic Sans MS" pitchFamily="66" charset="0"/>
              </a:rPr>
              <a:t>. </a:t>
            </a:r>
          </a:p>
          <a:p>
            <a:pPr marL="342900" indent="-342900"/>
            <a:r>
              <a:rPr lang="en-US" b="1" dirty="0" smtClean="0">
                <a:latin typeface="Comic Sans MS" pitchFamily="66" charset="0"/>
              </a:rPr>
              <a:t>2.</a:t>
            </a:r>
            <a:r>
              <a:rPr lang="en-US" dirty="0" smtClean="0">
                <a:latin typeface="Comic Sans MS" pitchFamily="66" charset="0"/>
              </a:rPr>
              <a:t> </a:t>
            </a:r>
            <a:r>
              <a:rPr lang="ru-RU" dirty="0" smtClean="0">
                <a:latin typeface="Comic Sans MS" pitchFamily="66" charset="0"/>
              </a:rPr>
              <a:t>The </a:t>
            </a:r>
            <a:r>
              <a:rPr lang="ru-RU" dirty="0" err="1" smtClean="0">
                <a:latin typeface="Comic Sans MS" pitchFamily="66" charset="0"/>
              </a:rPr>
              <a:t>travel</a:t>
            </a:r>
            <a:r>
              <a:rPr lang="ru-RU" dirty="0" smtClean="0">
                <a:latin typeface="Comic Sans MS" pitchFamily="66" charset="0"/>
              </a:rPr>
              <a:t> </a:t>
            </a:r>
            <a:r>
              <a:rPr lang="ru-RU" dirty="0" err="1" smtClean="0">
                <a:latin typeface="Comic Sans MS" pitchFamily="66" charset="0"/>
              </a:rPr>
              <a:t>agency</a:t>
            </a:r>
            <a:r>
              <a:rPr lang="ru-RU" dirty="0" smtClean="0">
                <a:latin typeface="Comic Sans MS" pitchFamily="66" charset="0"/>
              </a:rPr>
              <a:t> </a:t>
            </a:r>
            <a:r>
              <a:rPr lang="ru-RU" dirty="0" err="1" smtClean="0">
                <a:latin typeface="Comic Sans MS" pitchFamily="66" charset="0"/>
              </a:rPr>
              <a:t>arranged</a:t>
            </a:r>
            <a:r>
              <a:rPr lang="ru-RU" dirty="0" smtClean="0">
                <a:latin typeface="Comic Sans MS" pitchFamily="66" charset="0"/>
              </a:rPr>
              <a:t> </a:t>
            </a:r>
            <a:r>
              <a:rPr lang="ru-RU" dirty="0" err="1" smtClean="0">
                <a:latin typeface="Comic Sans MS" pitchFamily="66" charset="0"/>
              </a:rPr>
              <a:t>accommodation</a:t>
            </a:r>
            <a:r>
              <a:rPr lang="ru-RU" dirty="0" smtClean="0">
                <a:latin typeface="Comic Sans MS" pitchFamily="66" charset="0"/>
              </a:rPr>
              <a:t> </a:t>
            </a:r>
            <a:r>
              <a:rPr lang="ru-RU" dirty="0" err="1" smtClean="0">
                <a:latin typeface="Comic Sans MS" pitchFamily="66" charset="0"/>
              </a:rPr>
              <a:t>for</a:t>
            </a:r>
            <a:r>
              <a:rPr lang="ru-RU" dirty="0" smtClean="0">
                <a:latin typeface="Comic Sans MS" pitchFamily="66" charset="0"/>
              </a:rPr>
              <a:t> </a:t>
            </a:r>
            <a:r>
              <a:rPr lang="ru-RU" dirty="0" err="1" smtClean="0">
                <a:latin typeface="Comic Sans MS" pitchFamily="66" charset="0"/>
              </a:rPr>
              <a:t>us</a:t>
            </a:r>
            <a:r>
              <a:rPr lang="ru-RU" dirty="0" smtClean="0">
                <a:latin typeface="Comic Sans MS" pitchFamily="66" charset="0"/>
              </a:rPr>
              <a:t>.</a:t>
            </a:r>
            <a:r>
              <a:rPr lang="en-US" dirty="0" smtClean="0">
                <a:latin typeface="Comic Sans MS" pitchFamily="66" charset="0"/>
              </a:rPr>
              <a:t> </a:t>
            </a:r>
            <a:r>
              <a:rPr lang="ru-RU" dirty="0" smtClean="0">
                <a:latin typeface="Comic Sans MS" pitchFamily="66" charset="0"/>
              </a:rPr>
              <a:t>Бюро путешествий </a:t>
            </a:r>
            <a:r>
              <a:rPr lang="en-US" dirty="0" smtClean="0">
                <a:latin typeface="Comic Sans MS" pitchFamily="66" charset="0"/>
              </a:rPr>
              <a:t>   </a:t>
            </a:r>
          </a:p>
          <a:p>
            <a:pPr marL="342900" indent="-342900"/>
            <a:r>
              <a:rPr lang="en-US" dirty="0" smtClean="0">
                <a:latin typeface="Comic Sans MS" pitchFamily="66" charset="0"/>
              </a:rPr>
              <a:t>    </a:t>
            </a:r>
            <a:r>
              <a:rPr lang="ru-RU" dirty="0" smtClean="0">
                <a:latin typeface="Comic Sans MS" pitchFamily="66" charset="0"/>
              </a:rPr>
              <a:t>обеспечило нас  </a:t>
            </a:r>
            <a:r>
              <a:rPr lang="ru-RU" b="1" dirty="0" smtClean="0">
                <a:latin typeface="Comic Sans MS" pitchFamily="66" charset="0"/>
              </a:rPr>
              <a:t>а) культурной программой </a:t>
            </a:r>
            <a:r>
              <a:rPr lang="ru-RU" dirty="0" smtClean="0">
                <a:latin typeface="Comic Sans MS" pitchFamily="66" charset="0"/>
              </a:rPr>
              <a:t>/ </a:t>
            </a:r>
            <a:r>
              <a:rPr lang="ru-RU" b="1" dirty="0" err="1" smtClean="0">
                <a:latin typeface="Comic Sans MS" pitchFamily="66" charset="0"/>
              </a:rPr>
              <a:t>b</a:t>
            </a:r>
            <a:r>
              <a:rPr lang="ru-RU" b="1" dirty="0" smtClean="0">
                <a:latin typeface="Comic Sans MS" pitchFamily="66" charset="0"/>
              </a:rPr>
              <a:t>) жильём</a:t>
            </a:r>
            <a:r>
              <a:rPr lang="ru-RU" dirty="0" smtClean="0">
                <a:latin typeface="Comic Sans MS" pitchFamily="66" charset="0"/>
              </a:rPr>
              <a:t>.</a:t>
            </a:r>
          </a:p>
          <a:p>
            <a:pPr marL="342900" indent="-342900"/>
            <a:r>
              <a:rPr lang="en-US" b="1" dirty="0" smtClean="0">
                <a:latin typeface="Comic Sans MS" pitchFamily="66" charset="0"/>
              </a:rPr>
              <a:t>3.</a:t>
            </a:r>
            <a:r>
              <a:rPr lang="en-US" dirty="0" smtClean="0">
                <a:latin typeface="Comic Sans MS" pitchFamily="66" charset="0"/>
              </a:rPr>
              <a:t> </a:t>
            </a:r>
            <a:r>
              <a:rPr lang="ru-RU" dirty="0" smtClean="0">
                <a:latin typeface="Comic Sans MS" pitchFamily="66" charset="0"/>
              </a:rPr>
              <a:t>– </a:t>
            </a:r>
            <a:r>
              <a:rPr lang="ru-RU" dirty="0" err="1" smtClean="0">
                <a:latin typeface="Comic Sans MS" pitchFamily="66" charset="0"/>
              </a:rPr>
              <a:t>Are</a:t>
            </a:r>
            <a:r>
              <a:rPr lang="ru-RU" dirty="0" smtClean="0">
                <a:latin typeface="Comic Sans MS" pitchFamily="66" charset="0"/>
              </a:rPr>
              <a:t> </a:t>
            </a:r>
            <a:r>
              <a:rPr lang="ru-RU" dirty="0" err="1" smtClean="0">
                <a:latin typeface="Comic Sans MS" pitchFamily="66" charset="0"/>
              </a:rPr>
              <a:t>you</a:t>
            </a:r>
            <a:r>
              <a:rPr lang="ru-RU" dirty="0" smtClean="0">
                <a:latin typeface="Comic Sans MS" pitchFamily="66" charset="0"/>
              </a:rPr>
              <a:t> </a:t>
            </a:r>
            <a:r>
              <a:rPr lang="ru-RU" dirty="0" err="1" smtClean="0">
                <a:latin typeface="Comic Sans MS" pitchFamily="66" charset="0"/>
              </a:rPr>
              <a:t>sure</a:t>
            </a:r>
            <a:r>
              <a:rPr lang="ru-RU" dirty="0" smtClean="0">
                <a:latin typeface="Comic Sans MS" pitchFamily="66" charset="0"/>
              </a:rPr>
              <a:t> </a:t>
            </a:r>
            <a:r>
              <a:rPr lang="ru-RU" dirty="0" err="1" smtClean="0">
                <a:latin typeface="Comic Sans MS" pitchFamily="66" charset="0"/>
              </a:rPr>
              <a:t>everything</a:t>
            </a:r>
            <a:r>
              <a:rPr lang="ru-RU" dirty="0" smtClean="0">
                <a:latin typeface="Comic Sans MS" pitchFamily="66" charset="0"/>
              </a:rPr>
              <a:t> is </a:t>
            </a:r>
            <a:r>
              <a:rPr lang="ru-RU" dirty="0" err="1" smtClean="0">
                <a:latin typeface="Comic Sans MS" pitchFamily="66" charset="0"/>
              </a:rPr>
              <a:t>in</a:t>
            </a:r>
            <a:r>
              <a:rPr lang="ru-RU" dirty="0" smtClean="0">
                <a:latin typeface="Comic Sans MS" pitchFamily="66" charset="0"/>
              </a:rPr>
              <a:t> the </a:t>
            </a:r>
            <a:r>
              <a:rPr lang="ru-RU" dirty="0" err="1" smtClean="0">
                <a:latin typeface="Comic Sans MS" pitchFamily="66" charset="0"/>
              </a:rPr>
              <a:t>cases</a:t>
            </a:r>
            <a:r>
              <a:rPr lang="ru-RU" dirty="0" smtClean="0">
                <a:latin typeface="Comic Sans MS" pitchFamily="66" charset="0"/>
              </a:rPr>
              <a:t>?  – </a:t>
            </a:r>
            <a:r>
              <a:rPr lang="ru-RU" dirty="0" err="1" smtClean="0">
                <a:latin typeface="Comic Sans MS" pitchFamily="66" charset="0"/>
              </a:rPr>
              <a:t>Yes</a:t>
            </a:r>
            <a:r>
              <a:rPr lang="ru-RU" dirty="0" smtClean="0">
                <a:latin typeface="Comic Sans MS" pitchFamily="66" charset="0"/>
              </a:rPr>
              <a:t>, </a:t>
            </a:r>
            <a:r>
              <a:rPr lang="ru-RU" dirty="0" err="1" smtClean="0">
                <a:latin typeface="Comic Sans MS" pitchFamily="66" charset="0"/>
              </a:rPr>
              <a:t>positive</a:t>
            </a:r>
            <a:r>
              <a:rPr lang="ru-RU" dirty="0" smtClean="0">
                <a:latin typeface="Comic Sans MS" pitchFamily="66" charset="0"/>
              </a:rPr>
              <a:t>. </a:t>
            </a:r>
            <a:r>
              <a:rPr lang="ru-RU" b="1" dirty="0" smtClean="0">
                <a:latin typeface="Comic Sans MS" pitchFamily="66" charset="0"/>
              </a:rPr>
              <a:t>a) It is </a:t>
            </a:r>
            <a:r>
              <a:rPr lang="ru-RU" b="1" dirty="0" err="1" smtClean="0">
                <a:latin typeface="Comic Sans MS" pitchFamily="66" charset="0"/>
              </a:rPr>
              <a:t>just</a:t>
            </a:r>
            <a:r>
              <a:rPr lang="ru-RU" b="1" dirty="0" smtClean="0">
                <a:latin typeface="Comic Sans MS" pitchFamily="66" charset="0"/>
              </a:rPr>
              <a:t> what the </a:t>
            </a:r>
            <a:r>
              <a:rPr lang="ru-RU" b="1" dirty="0" err="1" smtClean="0">
                <a:latin typeface="Comic Sans MS" pitchFamily="66" charset="0"/>
              </a:rPr>
              <a:t>doctor</a:t>
            </a:r>
            <a:r>
              <a:rPr lang="ru-RU" b="1" dirty="0" smtClean="0">
                <a:latin typeface="Comic Sans MS" pitchFamily="66" charset="0"/>
              </a:rPr>
              <a:t> </a:t>
            </a:r>
            <a:r>
              <a:rPr lang="ru-RU" b="1" dirty="0" err="1" smtClean="0">
                <a:latin typeface="Comic Sans MS" pitchFamily="66" charset="0"/>
              </a:rPr>
              <a:t>ordered</a:t>
            </a:r>
            <a:r>
              <a:rPr lang="ru-RU" dirty="0" smtClean="0">
                <a:latin typeface="Comic Sans MS" pitchFamily="66" charset="0"/>
              </a:rPr>
              <a:t>. / </a:t>
            </a:r>
            <a:r>
              <a:rPr lang="ru-RU" b="1" dirty="0" err="1" smtClean="0">
                <a:latin typeface="Comic Sans MS" pitchFamily="66" charset="0"/>
              </a:rPr>
              <a:t>b</a:t>
            </a:r>
            <a:r>
              <a:rPr lang="ru-RU" b="1" dirty="0" smtClean="0">
                <a:latin typeface="Comic Sans MS" pitchFamily="66" charset="0"/>
              </a:rPr>
              <a:t>) I have </a:t>
            </a:r>
            <a:r>
              <a:rPr lang="ru-RU" b="1" dirty="0" err="1" smtClean="0">
                <a:latin typeface="Comic Sans MS" pitchFamily="66" charset="0"/>
              </a:rPr>
              <a:t>packed</a:t>
            </a:r>
            <a:r>
              <a:rPr lang="ru-RU" b="1" dirty="0" smtClean="0">
                <a:latin typeface="Comic Sans MS" pitchFamily="66" charset="0"/>
              </a:rPr>
              <a:t> </a:t>
            </a:r>
            <a:r>
              <a:rPr lang="ru-RU" b="1" dirty="0" err="1" smtClean="0">
                <a:latin typeface="Comic Sans MS" pitchFamily="66" charset="0"/>
              </a:rPr>
              <a:t>everything</a:t>
            </a:r>
            <a:r>
              <a:rPr lang="ru-RU" b="1" dirty="0" smtClean="0">
                <a:latin typeface="Comic Sans MS" pitchFamily="66" charset="0"/>
              </a:rPr>
              <a:t> </a:t>
            </a:r>
            <a:r>
              <a:rPr lang="en-US" b="1" dirty="0" smtClean="0">
                <a:latin typeface="Comic Sans MS" pitchFamily="66" charset="0"/>
              </a:rPr>
              <a:t>but</a:t>
            </a:r>
            <a:r>
              <a:rPr lang="ru-RU" b="1" dirty="0" smtClean="0">
                <a:latin typeface="Comic Sans MS" pitchFamily="66" charset="0"/>
              </a:rPr>
              <a:t> the </a:t>
            </a:r>
            <a:r>
              <a:rPr lang="ru-RU" b="1" dirty="0" err="1" smtClean="0">
                <a:latin typeface="Comic Sans MS" pitchFamily="66" charset="0"/>
              </a:rPr>
              <a:t>kitchen</a:t>
            </a:r>
            <a:r>
              <a:rPr lang="ru-RU" b="1" dirty="0" smtClean="0">
                <a:latin typeface="Comic Sans MS" pitchFamily="66" charset="0"/>
              </a:rPr>
              <a:t> </a:t>
            </a:r>
            <a:r>
              <a:rPr lang="ru-RU" b="1" dirty="0" err="1" smtClean="0">
                <a:latin typeface="Comic Sans MS" pitchFamily="66" charset="0"/>
              </a:rPr>
              <a:t>sink</a:t>
            </a:r>
            <a:r>
              <a:rPr lang="ru-RU" dirty="0" smtClean="0">
                <a:latin typeface="Comic Sans MS" pitchFamily="66" charset="0"/>
              </a:rPr>
              <a:t>.</a:t>
            </a:r>
            <a:endParaRPr lang="en-US" dirty="0" smtClean="0">
              <a:latin typeface="Comic Sans MS" pitchFamily="66" charset="0"/>
            </a:endParaRPr>
          </a:p>
          <a:p>
            <a:pPr marL="342900" indent="-342900"/>
            <a:r>
              <a:rPr lang="en-US" b="1" dirty="0" smtClean="0">
                <a:latin typeface="Comic Sans MS" pitchFamily="66" charset="0"/>
              </a:rPr>
              <a:t>4.</a:t>
            </a:r>
            <a:r>
              <a:rPr lang="en-US" dirty="0" smtClean="0">
                <a:latin typeface="Comic Sans MS" pitchFamily="66" charset="0"/>
              </a:rPr>
              <a:t> </a:t>
            </a:r>
            <a:r>
              <a:rPr lang="ru-RU" dirty="0" smtClean="0">
                <a:latin typeface="Comic Sans MS" pitchFamily="66" charset="0"/>
              </a:rPr>
              <a:t>The </a:t>
            </a:r>
            <a:r>
              <a:rPr lang="ru-RU" dirty="0" err="1" smtClean="0">
                <a:latin typeface="Comic Sans MS" pitchFamily="66" charset="0"/>
              </a:rPr>
              <a:t>Taj</a:t>
            </a:r>
            <a:r>
              <a:rPr lang="ru-RU" dirty="0" smtClean="0">
                <a:latin typeface="Comic Sans MS" pitchFamily="66" charset="0"/>
              </a:rPr>
              <a:t> </a:t>
            </a:r>
            <a:r>
              <a:rPr lang="ru-RU" dirty="0" err="1" smtClean="0">
                <a:latin typeface="Comic Sans MS" pitchFamily="66" charset="0"/>
              </a:rPr>
              <a:t>Mahal</a:t>
            </a:r>
            <a:r>
              <a:rPr lang="ru-RU" dirty="0" smtClean="0">
                <a:latin typeface="Comic Sans MS" pitchFamily="66" charset="0"/>
              </a:rPr>
              <a:t> was </a:t>
            </a:r>
            <a:r>
              <a:rPr lang="ru-RU" dirty="0" err="1" smtClean="0">
                <a:latin typeface="Comic Sans MS" pitchFamily="66" charset="0"/>
              </a:rPr>
              <a:t>built</a:t>
            </a:r>
            <a:r>
              <a:rPr lang="ru-RU" dirty="0" smtClean="0">
                <a:latin typeface="Comic Sans MS" pitchFamily="66" charset="0"/>
              </a:rPr>
              <a:t> </a:t>
            </a:r>
            <a:r>
              <a:rPr lang="ru-RU" dirty="0" err="1" smtClean="0">
                <a:latin typeface="Comic Sans MS" pitchFamily="66" charset="0"/>
              </a:rPr>
              <a:t>in</a:t>
            </a:r>
            <a:r>
              <a:rPr lang="ru-RU" dirty="0" smtClean="0">
                <a:latin typeface="Comic Sans MS" pitchFamily="66" charset="0"/>
              </a:rPr>
              <a:t> </a:t>
            </a:r>
            <a:r>
              <a:rPr lang="ru-RU" dirty="0" err="1" smtClean="0">
                <a:latin typeface="Comic Sans MS" pitchFamily="66" charset="0"/>
              </a:rPr>
              <a:t>honour</a:t>
            </a:r>
            <a:r>
              <a:rPr lang="ru-RU" dirty="0" smtClean="0">
                <a:latin typeface="Comic Sans MS" pitchFamily="66" charset="0"/>
              </a:rPr>
              <a:t> </a:t>
            </a:r>
            <a:r>
              <a:rPr lang="ru-RU" dirty="0" err="1" smtClean="0">
                <a:latin typeface="Comic Sans MS" pitchFamily="66" charset="0"/>
              </a:rPr>
              <a:t>of</a:t>
            </a:r>
            <a:r>
              <a:rPr lang="ru-RU" dirty="0" smtClean="0">
                <a:latin typeface="Comic Sans MS" pitchFamily="66" charset="0"/>
              </a:rPr>
              <a:t> </a:t>
            </a:r>
            <a:r>
              <a:rPr lang="ru-RU" dirty="0" err="1" smtClean="0">
                <a:latin typeface="Comic Sans MS" pitchFamily="66" charset="0"/>
              </a:rPr>
              <a:t>Shah</a:t>
            </a:r>
            <a:r>
              <a:rPr lang="ru-RU" dirty="0" smtClean="0">
                <a:latin typeface="Comic Sans MS" pitchFamily="66" charset="0"/>
              </a:rPr>
              <a:t> </a:t>
            </a:r>
            <a:r>
              <a:rPr lang="ru-RU" dirty="0" err="1" smtClean="0">
                <a:latin typeface="Comic Sans MS" pitchFamily="66" charset="0"/>
              </a:rPr>
              <a:t>Jahan’s</a:t>
            </a:r>
            <a:r>
              <a:rPr lang="ru-RU" dirty="0" smtClean="0">
                <a:latin typeface="Comic Sans MS" pitchFamily="66" charset="0"/>
              </a:rPr>
              <a:t> </a:t>
            </a:r>
            <a:r>
              <a:rPr lang="ru-RU" b="1" dirty="0" smtClean="0">
                <a:latin typeface="Comic Sans MS" pitchFamily="66" charset="0"/>
              </a:rPr>
              <a:t>a) </a:t>
            </a:r>
            <a:r>
              <a:rPr lang="ru-RU" b="1" dirty="0" err="1" smtClean="0">
                <a:latin typeface="Comic Sans MS" pitchFamily="66" charset="0"/>
              </a:rPr>
              <a:t>mother</a:t>
            </a:r>
            <a:r>
              <a:rPr lang="ru-RU" dirty="0" smtClean="0">
                <a:latin typeface="Comic Sans MS" pitchFamily="66" charset="0"/>
              </a:rPr>
              <a:t> / </a:t>
            </a:r>
            <a:r>
              <a:rPr lang="ru-RU" b="1" dirty="0" err="1" smtClean="0">
                <a:latin typeface="Comic Sans MS" pitchFamily="66" charset="0"/>
              </a:rPr>
              <a:t>b</a:t>
            </a:r>
            <a:r>
              <a:rPr lang="ru-RU" b="1" dirty="0" smtClean="0">
                <a:latin typeface="Comic Sans MS" pitchFamily="66" charset="0"/>
              </a:rPr>
              <a:t>) </a:t>
            </a:r>
            <a:r>
              <a:rPr lang="ru-RU" b="1" dirty="0" err="1" smtClean="0">
                <a:latin typeface="Comic Sans MS" pitchFamily="66" charset="0"/>
              </a:rPr>
              <a:t>wife</a:t>
            </a:r>
            <a:r>
              <a:rPr lang="ru-RU" dirty="0" smtClean="0">
                <a:latin typeface="Comic Sans MS" pitchFamily="66" charset="0"/>
              </a:rPr>
              <a:t>.</a:t>
            </a:r>
          </a:p>
          <a:p>
            <a:pPr marL="342900" indent="-342900"/>
            <a:r>
              <a:rPr lang="en-US" b="1" dirty="0" smtClean="0">
                <a:latin typeface="Comic Sans MS" pitchFamily="66" charset="0"/>
              </a:rPr>
              <a:t>5.</a:t>
            </a:r>
            <a:r>
              <a:rPr lang="en-US" dirty="0" smtClean="0">
                <a:latin typeface="Comic Sans MS" pitchFamily="66" charset="0"/>
              </a:rPr>
              <a:t> </a:t>
            </a:r>
            <a:r>
              <a:rPr lang="ru-RU" dirty="0" smtClean="0">
                <a:latin typeface="Comic Sans MS" pitchFamily="66" charset="0"/>
              </a:rPr>
              <a:t>The </a:t>
            </a:r>
            <a:r>
              <a:rPr lang="ru-RU" dirty="0" err="1" smtClean="0">
                <a:latin typeface="Comic Sans MS" pitchFamily="66" charset="0"/>
              </a:rPr>
              <a:t>Great</a:t>
            </a:r>
            <a:r>
              <a:rPr lang="ru-RU" dirty="0" smtClean="0">
                <a:latin typeface="Comic Sans MS" pitchFamily="66" charset="0"/>
              </a:rPr>
              <a:t> </a:t>
            </a:r>
            <a:r>
              <a:rPr lang="ru-RU" dirty="0" err="1" smtClean="0">
                <a:latin typeface="Comic Sans MS" pitchFamily="66" charset="0"/>
              </a:rPr>
              <a:t>Wall</a:t>
            </a:r>
            <a:r>
              <a:rPr lang="ru-RU" dirty="0" smtClean="0">
                <a:latin typeface="Comic Sans MS" pitchFamily="66" charset="0"/>
              </a:rPr>
              <a:t> </a:t>
            </a:r>
            <a:r>
              <a:rPr lang="ru-RU" dirty="0" err="1" smtClean="0">
                <a:latin typeface="Comic Sans MS" pitchFamily="66" charset="0"/>
              </a:rPr>
              <a:t>of</a:t>
            </a:r>
            <a:r>
              <a:rPr lang="ru-RU" dirty="0" smtClean="0">
                <a:latin typeface="Comic Sans MS" pitchFamily="66" charset="0"/>
              </a:rPr>
              <a:t> </a:t>
            </a:r>
            <a:r>
              <a:rPr lang="ru-RU" dirty="0" err="1" smtClean="0">
                <a:latin typeface="Comic Sans MS" pitchFamily="66" charset="0"/>
              </a:rPr>
              <a:t>China</a:t>
            </a:r>
            <a:r>
              <a:rPr lang="ru-RU" dirty="0" smtClean="0">
                <a:latin typeface="Comic Sans MS" pitchFamily="66" charset="0"/>
              </a:rPr>
              <a:t> was </a:t>
            </a:r>
            <a:r>
              <a:rPr lang="ru-RU" dirty="0" err="1" smtClean="0">
                <a:latin typeface="Comic Sans MS" pitchFamily="66" charset="0"/>
              </a:rPr>
              <a:t>built</a:t>
            </a:r>
            <a:r>
              <a:rPr lang="ru-RU" dirty="0" smtClean="0">
                <a:latin typeface="Comic Sans MS" pitchFamily="66" charset="0"/>
              </a:rPr>
              <a:t> </a:t>
            </a:r>
            <a:r>
              <a:rPr lang="ru-RU" b="1" dirty="0" smtClean="0">
                <a:latin typeface="Comic Sans MS" pitchFamily="66" charset="0"/>
              </a:rPr>
              <a:t>a) </a:t>
            </a:r>
            <a:r>
              <a:rPr lang="ru-RU" b="1" dirty="0" err="1" smtClean="0">
                <a:latin typeface="Comic Sans MS" pitchFamily="66" charset="0"/>
              </a:rPr>
              <a:t>for</a:t>
            </a:r>
            <a:r>
              <a:rPr lang="ru-RU" b="1" dirty="0" smtClean="0">
                <a:latin typeface="Comic Sans MS" pitchFamily="66" charset="0"/>
              </a:rPr>
              <a:t> </a:t>
            </a:r>
            <a:r>
              <a:rPr lang="ru-RU" b="1" dirty="0" err="1" smtClean="0">
                <a:latin typeface="Comic Sans MS" pitchFamily="66" charset="0"/>
              </a:rPr>
              <a:t>communication</a:t>
            </a:r>
            <a:r>
              <a:rPr lang="ru-RU" b="1" dirty="0" smtClean="0">
                <a:latin typeface="Comic Sans MS" pitchFamily="66" charset="0"/>
              </a:rPr>
              <a:t> </a:t>
            </a:r>
            <a:r>
              <a:rPr lang="ru-RU" b="1" dirty="0" err="1" smtClean="0">
                <a:latin typeface="Comic Sans MS" pitchFamily="66" charset="0"/>
              </a:rPr>
              <a:t>and</a:t>
            </a:r>
            <a:r>
              <a:rPr lang="ru-RU" b="1" dirty="0" smtClean="0">
                <a:latin typeface="Comic Sans MS" pitchFamily="66" charset="0"/>
              </a:rPr>
              <a:t> </a:t>
            </a:r>
            <a:r>
              <a:rPr lang="ru-RU" b="1" dirty="0" err="1" smtClean="0">
                <a:latin typeface="Comic Sans MS" pitchFamily="66" charset="0"/>
              </a:rPr>
              <a:t>protection</a:t>
            </a:r>
            <a:r>
              <a:rPr lang="ru-RU" b="1" dirty="0" smtClean="0">
                <a:latin typeface="Comic Sans MS" pitchFamily="66" charset="0"/>
              </a:rPr>
              <a:t> </a:t>
            </a:r>
            <a:r>
              <a:rPr lang="ru-RU" dirty="0" smtClean="0">
                <a:latin typeface="Comic Sans MS" pitchFamily="66" charset="0"/>
              </a:rPr>
              <a:t>/ </a:t>
            </a:r>
            <a:r>
              <a:rPr lang="ru-RU" b="1" dirty="0" err="1" smtClean="0">
                <a:latin typeface="Comic Sans MS" pitchFamily="66" charset="0"/>
              </a:rPr>
              <a:t>b</a:t>
            </a:r>
            <a:r>
              <a:rPr lang="ru-RU" b="1" dirty="0" smtClean="0">
                <a:latin typeface="Comic Sans MS" pitchFamily="66" charset="0"/>
              </a:rPr>
              <a:t>) </a:t>
            </a:r>
            <a:r>
              <a:rPr lang="ru-RU" b="1" dirty="0" err="1" smtClean="0">
                <a:latin typeface="Comic Sans MS" pitchFamily="66" charset="0"/>
              </a:rPr>
              <a:t>in</a:t>
            </a:r>
            <a:r>
              <a:rPr lang="ru-RU" b="1" dirty="0" smtClean="0">
                <a:latin typeface="Comic Sans MS" pitchFamily="66" charset="0"/>
              </a:rPr>
              <a:t> </a:t>
            </a:r>
            <a:r>
              <a:rPr lang="ru-RU" b="1" dirty="0" err="1" smtClean="0">
                <a:latin typeface="Comic Sans MS" pitchFamily="66" charset="0"/>
              </a:rPr>
              <a:t>honour</a:t>
            </a:r>
            <a:r>
              <a:rPr lang="ru-RU" b="1" dirty="0" smtClean="0">
                <a:latin typeface="Comic Sans MS" pitchFamily="66" charset="0"/>
              </a:rPr>
              <a:t> </a:t>
            </a:r>
            <a:r>
              <a:rPr lang="ru-RU" b="1" dirty="0" err="1" smtClean="0">
                <a:latin typeface="Comic Sans MS" pitchFamily="66" charset="0"/>
              </a:rPr>
              <a:t>of</a:t>
            </a:r>
            <a:r>
              <a:rPr lang="ru-RU" b="1" dirty="0" smtClean="0">
                <a:latin typeface="Comic Sans MS" pitchFamily="66" charset="0"/>
              </a:rPr>
              <a:t> </a:t>
            </a:r>
            <a:r>
              <a:rPr lang="ru-RU" b="1" dirty="0" err="1" smtClean="0">
                <a:latin typeface="Comic Sans MS" pitchFamily="66" charset="0"/>
              </a:rPr>
              <a:t>Ming</a:t>
            </a:r>
            <a:r>
              <a:rPr lang="ru-RU" b="1" dirty="0" smtClean="0">
                <a:latin typeface="Comic Sans MS" pitchFamily="66" charset="0"/>
              </a:rPr>
              <a:t> </a:t>
            </a:r>
            <a:r>
              <a:rPr lang="ru-RU" b="1" dirty="0" err="1" smtClean="0">
                <a:latin typeface="Comic Sans MS" pitchFamily="66" charset="0"/>
              </a:rPr>
              <a:t>Dynasty</a:t>
            </a:r>
            <a:r>
              <a:rPr lang="ru-RU" dirty="0" smtClean="0">
                <a:latin typeface="Comic Sans MS" pitchFamily="66" charset="0"/>
              </a:rPr>
              <a:t>.    </a:t>
            </a:r>
          </a:p>
          <a:p>
            <a:pPr marL="342900" indent="-342900"/>
            <a:r>
              <a:rPr lang="en-US" b="1" dirty="0" smtClean="0">
                <a:latin typeface="Comic Sans MS" pitchFamily="66" charset="0"/>
              </a:rPr>
              <a:t>6.</a:t>
            </a:r>
            <a:r>
              <a:rPr lang="en-US" dirty="0" smtClean="0">
                <a:latin typeface="Comic Sans MS" pitchFamily="66" charset="0"/>
              </a:rPr>
              <a:t> </a:t>
            </a:r>
            <a:r>
              <a:rPr lang="ru-RU" dirty="0" err="1" smtClean="0">
                <a:latin typeface="Comic Sans MS" pitchFamily="66" charset="0"/>
              </a:rPr>
              <a:t>Stonehenge</a:t>
            </a:r>
            <a:r>
              <a:rPr lang="ru-RU" dirty="0" smtClean="0">
                <a:latin typeface="Comic Sans MS" pitchFamily="66" charset="0"/>
              </a:rPr>
              <a:t> is a </a:t>
            </a:r>
            <a:r>
              <a:rPr lang="ru-RU" dirty="0" err="1" smtClean="0">
                <a:latin typeface="Comic Sans MS" pitchFamily="66" charset="0"/>
              </a:rPr>
              <a:t>circle</a:t>
            </a:r>
            <a:r>
              <a:rPr lang="ru-RU" dirty="0" smtClean="0">
                <a:latin typeface="Comic Sans MS" pitchFamily="66" charset="0"/>
              </a:rPr>
              <a:t> </a:t>
            </a:r>
            <a:r>
              <a:rPr lang="ru-RU" dirty="0" err="1" smtClean="0">
                <a:latin typeface="Comic Sans MS" pitchFamily="66" charset="0"/>
              </a:rPr>
              <a:t>of</a:t>
            </a:r>
            <a:r>
              <a:rPr lang="ru-RU" dirty="0" smtClean="0">
                <a:latin typeface="Comic Sans MS" pitchFamily="66" charset="0"/>
              </a:rPr>
              <a:t> </a:t>
            </a:r>
            <a:r>
              <a:rPr lang="ru-RU" b="1" dirty="0" err="1" smtClean="0">
                <a:latin typeface="Comic Sans MS" pitchFamily="66" charset="0"/>
              </a:rPr>
              <a:t>a</a:t>
            </a:r>
            <a:r>
              <a:rPr lang="ru-RU" b="1" dirty="0" smtClean="0">
                <a:latin typeface="Comic Sans MS" pitchFamily="66" charset="0"/>
              </a:rPr>
              <a:t>) </a:t>
            </a:r>
            <a:r>
              <a:rPr lang="ru-RU" b="1" dirty="0" err="1" smtClean="0">
                <a:latin typeface="Comic Sans MS" pitchFamily="66" charset="0"/>
              </a:rPr>
              <a:t>charming</a:t>
            </a:r>
            <a:r>
              <a:rPr lang="ru-RU" b="1" dirty="0" smtClean="0">
                <a:latin typeface="Comic Sans MS" pitchFamily="66" charset="0"/>
              </a:rPr>
              <a:t> </a:t>
            </a:r>
            <a:r>
              <a:rPr lang="ru-RU" dirty="0" smtClean="0">
                <a:latin typeface="Comic Sans MS" pitchFamily="66" charset="0"/>
              </a:rPr>
              <a:t>/ </a:t>
            </a:r>
            <a:r>
              <a:rPr lang="ru-RU" b="1" dirty="0" err="1" smtClean="0">
                <a:latin typeface="Comic Sans MS" pitchFamily="66" charset="0"/>
              </a:rPr>
              <a:t>b</a:t>
            </a:r>
            <a:r>
              <a:rPr lang="ru-RU" b="1" dirty="0" smtClean="0">
                <a:latin typeface="Comic Sans MS" pitchFamily="66" charset="0"/>
              </a:rPr>
              <a:t>) </a:t>
            </a:r>
            <a:r>
              <a:rPr lang="ru-RU" b="1" dirty="0" err="1" smtClean="0">
                <a:latin typeface="Comic Sans MS" pitchFamily="66" charset="0"/>
              </a:rPr>
              <a:t>enormous</a:t>
            </a:r>
            <a:r>
              <a:rPr lang="ru-RU" b="1" dirty="0" smtClean="0">
                <a:latin typeface="Comic Sans MS" pitchFamily="66" charset="0"/>
              </a:rPr>
              <a:t> </a:t>
            </a:r>
            <a:r>
              <a:rPr lang="ru-RU" b="1" dirty="0" err="1" smtClean="0">
                <a:latin typeface="Comic Sans MS" pitchFamily="66" charset="0"/>
              </a:rPr>
              <a:t>stones</a:t>
            </a:r>
            <a:r>
              <a:rPr lang="ru-RU" dirty="0" smtClean="0">
                <a:latin typeface="Comic Sans MS" pitchFamily="66" charset="0"/>
              </a:rPr>
              <a:t>.</a:t>
            </a:r>
            <a:endParaRPr lang="en-US" dirty="0" smtClean="0">
              <a:latin typeface="Comic Sans MS" pitchFamily="66" charset="0"/>
            </a:endParaRPr>
          </a:p>
        </p:txBody>
      </p:sp>
      <p:pic>
        <p:nvPicPr>
          <p:cNvPr id="4" name="Рисунок 3" descr="but kitchen sink.jpg"/>
          <p:cNvPicPr>
            <a:picLocks noChangeAspect="1"/>
          </p:cNvPicPr>
          <p:nvPr/>
        </p:nvPicPr>
        <p:blipFill>
          <a:blip r:embed="rId2" cstate="print"/>
          <a:stretch>
            <a:fillRect/>
          </a:stretch>
        </p:blipFill>
        <p:spPr>
          <a:xfrm>
            <a:off x="428596" y="857232"/>
            <a:ext cx="1285884" cy="785818"/>
          </a:xfrm>
          <a:prstGeom prst="rect">
            <a:avLst/>
          </a:prstGeom>
        </p:spPr>
      </p:pic>
      <p:pic>
        <p:nvPicPr>
          <p:cNvPr id="5" name="Рисунок 4" descr="Taj_Mahal_Agra_India.jpg"/>
          <p:cNvPicPr>
            <a:picLocks noChangeAspect="1"/>
          </p:cNvPicPr>
          <p:nvPr/>
        </p:nvPicPr>
        <p:blipFill>
          <a:blip r:embed="rId3" cstate="print"/>
          <a:stretch>
            <a:fillRect/>
          </a:stretch>
        </p:blipFill>
        <p:spPr>
          <a:xfrm>
            <a:off x="5643570" y="857232"/>
            <a:ext cx="1285884" cy="803654"/>
          </a:xfrm>
          <a:prstGeom prst="rect">
            <a:avLst/>
          </a:prstGeom>
        </p:spPr>
      </p:pic>
      <p:pic>
        <p:nvPicPr>
          <p:cNvPr id="6" name="Рисунок 5" descr="стоун1.jpg"/>
          <p:cNvPicPr>
            <a:picLocks noChangeAspect="1"/>
          </p:cNvPicPr>
          <p:nvPr/>
        </p:nvPicPr>
        <p:blipFill>
          <a:blip r:embed="rId4" cstate="print"/>
          <a:stretch>
            <a:fillRect/>
          </a:stretch>
        </p:blipFill>
        <p:spPr>
          <a:xfrm>
            <a:off x="2214546" y="857232"/>
            <a:ext cx="1214446" cy="815591"/>
          </a:xfrm>
          <a:prstGeom prst="rect">
            <a:avLst/>
          </a:prstGeom>
        </p:spPr>
      </p:pic>
      <p:pic>
        <p:nvPicPr>
          <p:cNvPr id="7" name="Рисунок 6" descr="кс.jpg"/>
          <p:cNvPicPr>
            <a:picLocks noChangeAspect="1"/>
          </p:cNvPicPr>
          <p:nvPr/>
        </p:nvPicPr>
        <p:blipFill>
          <a:blip r:embed="rId5" cstate="print"/>
          <a:stretch>
            <a:fillRect/>
          </a:stretch>
        </p:blipFill>
        <p:spPr>
          <a:xfrm>
            <a:off x="3857620" y="857232"/>
            <a:ext cx="1285884" cy="785818"/>
          </a:xfrm>
          <a:prstGeom prst="rect">
            <a:avLst/>
          </a:prstGeom>
        </p:spPr>
      </p:pic>
      <p:pic>
        <p:nvPicPr>
          <p:cNvPr id="8" name="Рисунок 7" descr="гамбург2.jpg"/>
          <p:cNvPicPr>
            <a:picLocks noChangeAspect="1"/>
          </p:cNvPicPr>
          <p:nvPr/>
        </p:nvPicPr>
        <p:blipFill>
          <a:blip r:embed="rId6" cstate="print"/>
          <a:stretch>
            <a:fillRect/>
          </a:stretch>
        </p:blipFill>
        <p:spPr>
          <a:xfrm>
            <a:off x="7429520" y="857232"/>
            <a:ext cx="1259771" cy="785818"/>
          </a:xfrm>
          <a:prstGeom prst="rect">
            <a:avLst/>
          </a:prstGeom>
        </p:spPr>
      </p:pic>
      <p:sp>
        <p:nvSpPr>
          <p:cNvPr id="9" name="Стрелка вправо 8"/>
          <p:cNvSpPr/>
          <p:nvPr/>
        </p:nvSpPr>
        <p:spPr>
          <a:xfrm>
            <a:off x="428596" y="5072074"/>
            <a:ext cx="4572032" cy="1571612"/>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endParaRPr lang="en-US" dirty="0" smtClean="0">
              <a:latin typeface="Comic Sans MS" pitchFamily="66" charset="0"/>
            </a:endParaRPr>
          </a:p>
          <a:p>
            <a:r>
              <a:rPr lang="ru-RU" dirty="0" err="1" smtClean="0">
                <a:latin typeface="Comic Sans MS" pitchFamily="66" charset="0"/>
              </a:rPr>
              <a:t>Give</a:t>
            </a:r>
            <a:r>
              <a:rPr lang="ru-RU" dirty="0" smtClean="0">
                <a:latin typeface="Comic Sans MS" pitchFamily="66" charset="0"/>
              </a:rPr>
              <a:t> a </a:t>
            </a:r>
            <a:r>
              <a:rPr lang="ru-RU" dirty="0" err="1" smtClean="0">
                <a:latin typeface="Comic Sans MS" pitchFamily="66" charset="0"/>
              </a:rPr>
              <a:t>score</a:t>
            </a:r>
            <a:r>
              <a:rPr lang="en-US" dirty="0" smtClean="0">
                <a:latin typeface="Comic Sans MS" pitchFamily="66" charset="0"/>
              </a:rPr>
              <a:t> to yourself.</a:t>
            </a:r>
          </a:p>
          <a:p>
            <a:r>
              <a:rPr lang="ru-RU" dirty="0" err="1" smtClean="0">
                <a:latin typeface="Comic Sans MS" pitchFamily="66" charset="0"/>
              </a:rPr>
              <a:t>Keys</a:t>
            </a:r>
            <a:r>
              <a:rPr lang="en-US" dirty="0" smtClean="0">
                <a:latin typeface="Comic Sans MS" pitchFamily="66" charset="0"/>
              </a:rPr>
              <a:t>: </a:t>
            </a:r>
            <a:r>
              <a:rPr lang="ru-RU" dirty="0" smtClean="0">
                <a:latin typeface="Comic Sans MS" pitchFamily="66" charset="0"/>
              </a:rPr>
              <a:t>1) a;</a:t>
            </a:r>
            <a:r>
              <a:rPr lang="en-US" dirty="0" smtClean="0">
                <a:latin typeface="Comic Sans MS" pitchFamily="66" charset="0"/>
              </a:rPr>
              <a:t> </a:t>
            </a:r>
            <a:r>
              <a:rPr lang="ru-RU" dirty="0" smtClean="0">
                <a:latin typeface="Comic Sans MS" pitchFamily="66" charset="0"/>
              </a:rPr>
              <a:t>2) </a:t>
            </a:r>
            <a:r>
              <a:rPr lang="ru-RU" dirty="0" err="1" smtClean="0">
                <a:latin typeface="Comic Sans MS" pitchFamily="66" charset="0"/>
              </a:rPr>
              <a:t>b</a:t>
            </a:r>
            <a:r>
              <a:rPr lang="ru-RU" dirty="0" smtClean="0">
                <a:latin typeface="Comic Sans MS" pitchFamily="66" charset="0"/>
              </a:rPr>
              <a:t>;</a:t>
            </a:r>
            <a:r>
              <a:rPr lang="en-US" dirty="0" smtClean="0">
                <a:latin typeface="Comic Sans MS" pitchFamily="66" charset="0"/>
              </a:rPr>
              <a:t> </a:t>
            </a:r>
            <a:r>
              <a:rPr lang="ru-RU" dirty="0" smtClean="0">
                <a:latin typeface="Comic Sans MS" pitchFamily="66" charset="0"/>
              </a:rPr>
              <a:t>3) </a:t>
            </a:r>
            <a:r>
              <a:rPr lang="ru-RU" dirty="0" err="1" smtClean="0">
                <a:latin typeface="Comic Sans MS" pitchFamily="66" charset="0"/>
              </a:rPr>
              <a:t>b</a:t>
            </a:r>
            <a:r>
              <a:rPr lang="ru-RU" dirty="0" smtClean="0">
                <a:latin typeface="Comic Sans MS" pitchFamily="66" charset="0"/>
              </a:rPr>
              <a:t>;</a:t>
            </a:r>
            <a:r>
              <a:rPr lang="en-US" dirty="0" smtClean="0">
                <a:latin typeface="Comic Sans MS" pitchFamily="66" charset="0"/>
              </a:rPr>
              <a:t> </a:t>
            </a:r>
            <a:r>
              <a:rPr lang="ru-RU" dirty="0" smtClean="0">
                <a:latin typeface="Comic Sans MS" pitchFamily="66" charset="0"/>
              </a:rPr>
              <a:t>4) </a:t>
            </a:r>
            <a:r>
              <a:rPr lang="ru-RU" dirty="0" err="1" smtClean="0">
                <a:latin typeface="Comic Sans MS" pitchFamily="66" charset="0"/>
              </a:rPr>
              <a:t>b</a:t>
            </a:r>
            <a:r>
              <a:rPr lang="ru-RU" dirty="0" smtClean="0">
                <a:latin typeface="Comic Sans MS" pitchFamily="66" charset="0"/>
              </a:rPr>
              <a:t>;</a:t>
            </a:r>
            <a:r>
              <a:rPr lang="en-US" dirty="0" smtClean="0">
                <a:latin typeface="Comic Sans MS" pitchFamily="66" charset="0"/>
              </a:rPr>
              <a:t> </a:t>
            </a:r>
            <a:r>
              <a:rPr lang="ru-RU" dirty="0" smtClean="0">
                <a:latin typeface="Comic Sans MS" pitchFamily="66" charset="0"/>
              </a:rPr>
              <a:t>5) a;</a:t>
            </a:r>
            <a:r>
              <a:rPr lang="en-US" dirty="0" smtClean="0">
                <a:latin typeface="Comic Sans MS" pitchFamily="66" charset="0"/>
              </a:rPr>
              <a:t> </a:t>
            </a:r>
            <a:r>
              <a:rPr lang="ru-RU" dirty="0" smtClean="0">
                <a:latin typeface="Comic Sans MS" pitchFamily="66" charset="0"/>
              </a:rPr>
              <a:t>6) </a:t>
            </a:r>
            <a:r>
              <a:rPr lang="ru-RU" dirty="0" err="1" smtClean="0">
                <a:latin typeface="Comic Sans MS" pitchFamily="66" charset="0"/>
              </a:rPr>
              <a:t>b</a:t>
            </a:r>
            <a:r>
              <a:rPr lang="ru-RU" dirty="0" smtClean="0"/>
              <a:t>.</a:t>
            </a:r>
          </a:p>
          <a:p>
            <a:endParaRPr lang="ru-RU" dirty="0"/>
          </a:p>
        </p:txBody>
      </p:sp>
      <p:sp>
        <p:nvSpPr>
          <p:cNvPr id="10" name="TextBox 9"/>
          <p:cNvSpPr txBox="1"/>
          <p:nvPr/>
        </p:nvSpPr>
        <p:spPr>
          <a:xfrm>
            <a:off x="5286380" y="5500702"/>
            <a:ext cx="3357586" cy="92333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dirty="0" smtClean="0">
                <a:latin typeface="Comic Sans MS" pitchFamily="66" charset="0"/>
              </a:rPr>
              <a:t>mistakes:</a:t>
            </a:r>
          </a:p>
          <a:p>
            <a:r>
              <a:rPr lang="en-US" b="1" dirty="0" smtClean="0">
                <a:latin typeface="Comic Sans MS" pitchFamily="66" charset="0"/>
              </a:rPr>
              <a:t>0</a:t>
            </a:r>
            <a:r>
              <a:rPr lang="en-US" dirty="0" smtClean="0">
                <a:latin typeface="Comic Sans MS" pitchFamily="66" charset="0"/>
              </a:rPr>
              <a:t> – </a:t>
            </a:r>
            <a:r>
              <a:rPr lang="en-US" b="1" dirty="0" smtClean="0">
                <a:latin typeface="Comic Sans MS" pitchFamily="66" charset="0"/>
              </a:rPr>
              <a:t>Excellent!   1 /2</a:t>
            </a:r>
            <a:r>
              <a:rPr lang="en-US" dirty="0" smtClean="0">
                <a:latin typeface="Comic Sans MS" pitchFamily="66" charset="0"/>
              </a:rPr>
              <a:t> – </a:t>
            </a:r>
            <a:r>
              <a:rPr lang="en-US" b="1" dirty="0" smtClean="0">
                <a:latin typeface="Comic Sans MS" pitchFamily="66" charset="0"/>
              </a:rPr>
              <a:t>Good!</a:t>
            </a:r>
          </a:p>
          <a:p>
            <a:r>
              <a:rPr lang="en-US" b="1" dirty="0" smtClean="0">
                <a:latin typeface="Comic Sans MS" pitchFamily="66" charset="0"/>
              </a:rPr>
              <a:t>3</a:t>
            </a:r>
            <a:r>
              <a:rPr lang="en-US" dirty="0" smtClean="0">
                <a:latin typeface="Comic Sans MS" pitchFamily="66" charset="0"/>
              </a:rPr>
              <a:t> – </a:t>
            </a:r>
            <a:r>
              <a:rPr lang="en-US" b="1" dirty="0" smtClean="0">
                <a:latin typeface="Comic Sans MS" pitchFamily="66" charset="0"/>
              </a:rPr>
              <a:t>Satisfied!   4</a:t>
            </a:r>
            <a:r>
              <a:rPr lang="en-US" dirty="0" smtClean="0">
                <a:latin typeface="Comic Sans MS" pitchFamily="66" charset="0"/>
              </a:rPr>
              <a:t> – </a:t>
            </a:r>
            <a:r>
              <a:rPr lang="en-US" b="1" dirty="0" smtClean="0">
                <a:latin typeface="Comic Sans MS" pitchFamily="66" charset="0"/>
              </a:rPr>
              <a:t>Bad!</a:t>
            </a:r>
            <a:endParaRPr lang="ru-RU" b="1" dirty="0" smtClean="0">
              <a:latin typeface="Comic Sans MS"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1000"/>
                                        <p:tgtEl>
                                          <p:spTgt spid="9"/>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4282" y="357166"/>
            <a:ext cx="8643998" cy="1015663"/>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ru-RU" sz="2000" b="1" dirty="0" smtClean="0">
                <a:latin typeface="Comic Sans MS" pitchFamily="66" charset="0"/>
              </a:rPr>
              <a:t>Remember everything we have done during the lesson and think: Which of these sentences can we use as a motto of our lesson? Explain your point of view.</a:t>
            </a:r>
          </a:p>
        </p:txBody>
      </p:sp>
      <p:sp>
        <p:nvSpPr>
          <p:cNvPr id="3" name="Горизонтальный свиток 2"/>
          <p:cNvSpPr/>
          <p:nvPr/>
        </p:nvSpPr>
        <p:spPr>
          <a:xfrm>
            <a:off x="785786" y="1785926"/>
            <a:ext cx="7715304" cy="2143140"/>
          </a:xfrm>
          <a:prstGeom prst="horizontalScroll">
            <a:avLst/>
          </a:prstGeom>
        </p:spPr>
        <p:style>
          <a:lnRef idx="1">
            <a:schemeClr val="accent2"/>
          </a:lnRef>
          <a:fillRef idx="2">
            <a:schemeClr val="accent2"/>
          </a:fillRef>
          <a:effectRef idx="1">
            <a:schemeClr val="accent2"/>
          </a:effectRef>
          <a:fontRef idx="minor">
            <a:schemeClr val="dk1"/>
          </a:fontRef>
        </p:style>
        <p:txBody>
          <a:bodyPr rtlCol="0" anchor="ctr"/>
          <a:lstStyle/>
          <a:p>
            <a:pPr marL="457200" indent="-457200">
              <a:buFont typeface="+mj-lt"/>
              <a:buAutoNum type="arabicPeriod"/>
            </a:pPr>
            <a:r>
              <a:rPr lang="ru-RU" sz="2400" b="1" dirty="0" smtClean="0">
                <a:latin typeface="Comic Sans MS" pitchFamily="66" charset="0"/>
              </a:rPr>
              <a:t>There is no place like home.</a:t>
            </a:r>
          </a:p>
          <a:p>
            <a:pPr marL="457200" indent="-457200">
              <a:buFont typeface="+mj-lt"/>
              <a:buAutoNum type="arabicPeriod"/>
            </a:pPr>
            <a:r>
              <a:rPr lang="ru-RU" sz="2400" b="1" dirty="0" smtClean="0">
                <a:latin typeface="Comic Sans MS" pitchFamily="66" charset="0"/>
              </a:rPr>
              <a:t>Travel broadens the mind.</a:t>
            </a:r>
          </a:p>
          <a:p>
            <a:pPr marL="457200" indent="-457200">
              <a:buFont typeface="+mj-lt"/>
              <a:buAutoNum type="arabicPeriod"/>
            </a:pPr>
            <a:r>
              <a:rPr lang="ru-RU" sz="2400" b="1" dirty="0" smtClean="0">
                <a:latin typeface="Comic Sans MS" pitchFamily="66" charset="0"/>
              </a:rPr>
              <a:t>The wise traveller leaves his heart at home.</a:t>
            </a:r>
            <a:endParaRPr lang="ru-RU" sz="2400" b="1" dirty="0">
              <a:latin typeface="Comic Sans MS" pitchFamily="66" charset="0"/>
            </a:endParaRPr>
          </a:p>
        </p:txBody>
      </p:sp>
      <p:graphicFrame>
        <p:nvGraphicFramePr>
          <p:cNvPr id="5" name="Таблица 4"/>
          <p:cNvGraphicFramePr>
            <a:graphicFrameLocks noGrp="1"/>
          </p:cNvGraphicFramePr>
          <p:nvPr/>
        </p:nvGraphicFramePr>
        <p:xfrm>
          <a:off x="214282" y="5357826"/>
          <a:ext cx="8643999" cy="1193800"/>
        </p:xfrm>
        <a:graphic>
          <a:graphicData uri="http://schemas.openxmlformats.org/drawingml/2006/table">
            <a:tbl>
              <a:tblPr firstRow="1" bandRow="1">
                <a:tableStyleId>{5C22544A-7EE6-4342-B048-85BDC9FD1C3A}</a:tableStyleId>
              </a:tblPr>
              <a:tblGrid>
                <a:gridCol w="1071570"/>
                <a:gridCol w="1428760"/>
                <a:gridCol w="1428760"/>
                <a:gridCol w="1214446"/>
                <a:gridCol w="1214446"/>
                <a:gridCol w="1143008"/>
                <a:gridCol w="1143009"/>
              </a:tblGrid>
              <a:tr h="370840">
                <a:tc>
                  <a:txBody>
                    <a:bodyPr/>
                    <a:lstStyle/>
                    <a:p>
                      <a:pPr algn="l"/>
                      <a:r>
                        <a:rPr lang="en-US" sz="1600" dirty="0" smtClean="0">
                          <a:latin typeface="Comic Sans MS" pitchFamily="66" charset="0"/>
                        </a:rPr>
                        <a:t>Listening</a:t>
                      </a:r>
                    </a:p>
                    <a:p>
                      <a:pPr algn="l"/>
                      <a:r>
                        <a:rPr lang="en-US" sz="1600" dirty="0" smtClean="0">
                          <a:latin typeface="Comic Sans MS" pitchFamily="66" charset="0"/>
                        </a:rPr>
                        <a:t>Practice</a:t>
                      </a:r>
                      <a:endParaRPr lang="ru-RU" sz="1600" dirty="0"/>
                    </a:p>
                  </a:txBody>
                  <a:tcPr anchor="ctr"/>
                </a:tc>
                <a:tc>
                  <a:txBody>
                    <a:bodyPr/>
                    <a:lstStyle/>
                    <a:p>
                      <a:pPr algn="ctr"/>
                      <a:r>
                        <a:rPr lang="en-US" sz="1600" dirty="0" smtClean="0">
                          <a:latin typeface="Comic Sans MS" pitchFamily="66" charset="0"/>
                        </a:rPr>
                        <a:t>Monologue</a:t>
                      </a:r>
                      <a:r>
                        <a:rPr lang="en-US" sz="1600" baseline="0" dirty="0" smtClean="0">
                          <a:latin typeface="Comic Sans MS" pitchFamily="66" charset="0"/>
                        </a:rPr>
                        <a:t> / Writing Practice </a:t>
                      </a:r>
                      <a:endParaRPr lang="ru-RU" sz="1600" dirty="0">
                        <a:latin typeface="Comic Sans MS" pitchFamily="66" charset="0"/>
                      </a:endParaRPr>
                    </a:p>
                  </a:txBody>
                  <a:tcPr anchor="ctr"/>
                </a:tc>
                <a:tc>
                  <a:txBody>
                    <a:bodyPr/>
                    <a:lstStyle/>
                    <a:p>
                      <a:pPr algn="ctr"/>
                      <a:r>
                        <a:rPr lang="en-US" sz="1600" dirty="0" smtClean="0">
                          <a:latin typeface="Comic Sans MS" pitchFamily="66" charset="0"/>
                        </a:rPr>
                        <a:t>Conversation</a:t>
                      </a:r>
                    </a:p>
                    <a:p>
                      <a:pPr algn="ctr"/>
                      <a:r>
                        <a:rPr lang="en-US" sz="1600" dirty="0" smtClean="0">
                          <a:latin typeface="Comic Sans MS" pitchFamily="66" charset="0"/>
                        </a:rPr>
                        <a:t>Practice</a:t>
                      </a:r>
                      <a:endParaRPr lang="ru-RU" sz="1600" dirty="0"/>
                    </a:p>
                  </a:txBody>
                  <a:tcPr anchor="ctr"/>
                </a:tc>
                <a:tc>
                  <a:txBody>
                    <a:bodyPr/>
                    <a:lstStyle/>
                    <a:p>
                      <a:pPr algn="ctr"/>
                      <a:r>
                        <a:rPr lang="en-US" sz="1600" dirty="0" smtClean="0">
                          <a:latin typeface="Comic Sans MS" pitchFamily="66" charset="0"/>
                        </a:rPr>
                        <a:t>Word</a:t>
                      </a:r>
                    </a:p>
                    <a:p>
                      <a:pPr algn="ctr"/>
                      <a:r>
                        <a:rPr lang="en-US" sz="1600" dirty="0" smtClean="0">
                          <a:latin typeface="Comic Sans MS" pitchFamily="66" charset="0"/>
                        </a:rPr>
                        <a:t>Formation</a:t>
                      </a:r>
                    </a:p>
                    <a:p>
                      <a:pPr algn="ctr"/>
                      <a:r>
                        <a:rPr lang="en-US" sz="1600" dirty="0" smtClean="0">
                          <a:latin typeface="Comic Sans MS" pitchFamily="66" charset="0"/>
                        </a:rPr>
                        <a:t>Practice</a:t>
                      </a:r>
                      <a:endParaRPr lang="ru-RU" sz="1600" dirty="0" smtClean="0"/>
                    </a:p>
                  </a:txBody>
                  <a:tcPr anchor="ctr"/>
                </a:tc>
                <a:tc>
                  <a:txBody>
                    <a:bodyPr/>
                    <a:lstStyle/>
                    <a:p>
                      <a:pPr algn="ctr"/>
                      <a:r>
                        <a:rPr lang="en-US" sz="1600" dirty="0" smtClean="0">
                          <a:latin typeface="Comic Sans MS" pitchFamily="66" charset="0"/>
                        </a:rPr>
                        <a:t>Grammar</a:t>
                      </a:r>
                      <a:r>
                        <a:rPr lang="en-US" sz="1600" baseline="0" dirty="0" smtClean="0">
                          <a:latin typeface="Comic Sans MS" pitchFamily="66" charset="0"/>
                        </a:rPr>
                        <a:t> Practice</a:t>
                      </a:r>
                      <a:endParaRPr lang="ru-RU" sz="1600" dirty="0">
                        <a:latin typeface="Comic Sans MS" pitchFamily="66" charset="0"/>
                      </a:endParaRPr>
                    </a:p>
                  </a:txBody>
                  <a:tcPr anchor="ctr"/>
                </a:tc>
                <a:tc>
                  <a:txBody>
                    <a:bodyPr/>
                    <a:lstStyle/>
                    <a:p>
                      <a:pPr algn="ctr"/>
                      <a:r>
                        <a:rPr lang="en-US" sz="1600" dirty="0" smtClean="0">
                          <a:latin typeface="Comic Sans MS" pitchFamily="66" charset="0"/>
                        </a:rPr>
                        <a:t>Test</a:t>
                      </a:r>
                    </a:p>
                    <a:p>
                      <a:pPr algn="ctr"/>
                      <a:r>
                        <a:rPr lang="en-US" sz="1600" dirty="0" smtClean="0">
                          <a:latin typeface="Comic Sans MS" pitchFamily="66" charset="0"/>
                        </a:rPr>
                        <a:t>yourself</a:t>
                      </a:r>
                      <a:endParaRPr lang="ru-RU" sz="1600" dirty="0" smtClean="0">
                        <a:latin typeface="Comic Sans MS" pitchFamily="66" charset="0"/>
                      </a:endParaRPr>
                    </a:p>
                  </a:txBody>
                  <a:tcPr anchor="ctr"/>
                </a:tc>
                <a:tc>
                  <a:txBody>
                    <a:bodyPr/>
                    <a:lstStyle/>
                    <a:p>
                      <a:pPr algn="ctr"/>
                      <a:r>
                        <a:rPr lang="en-US" sz="1600" dirty="0" smtClean="0">
                          <a:latin typeface="Comic Sans MS" pitchFamily="66" charset="0"/>
                        </a:rPr>
                        <a:t>RESULT</a:t>
                      </a:r>
                      <a:endParaRPr lang="ru-RU" sz="1600" dirty="0">
                        <a:latin typeface="Comic Sans MS" pitchFamily="66" charset="0"/>
                      </a:endParaRPr>
                    </a:p>
                  </a:txBody>
                  <a:tcPr anchor="ctr"/>
                </a:tc>
              </a:tr>
              <a:tr h="370840">
                <a:tc>
                  <a:txBody>
                    <a:bodyPr/>
                    <a:lstStyle/>
                    <a:p>
                      <a:pPr algn="ctr"/>
                      <a:r>
                        <a:rPr lang="ru-RU" b="1" dirty="0" smtClean="0">
                          <a:solidFill>
                            <a:schemeClr val="tx1"/>
                          </a:solidFill>
                          <a:latin typeface="Comic Sans MS" pitchFamily="66" charset="0"/>
                        </a:rPr>
                        <a:t>3</a:t>
                      </a:r>
                      <a:endParaRPr lang="ru-RU" b="1" dirty="0">
                        <a:solidFill>
                          <a:schemeClr val="tx1"/>
                        </a:solidFill>
                        <a:latin typeface="Comic Sans MS" pitchFamily="66" charset="0"/>
                      </a:endParaRPr>
                    </a:p>
                  </a:txBody>
                  <a:tcPr anchor="ctr"/>
                </a:tc>
                <a:tc>
                  <a:txBody>
                    <a:bodyPr/>
                    <a:lstStyle/>
                    <a:p>
                      <a:pPr algn="ctr"/>
                      <a:endParaRPr lang="ru-RU" b="1" dirty="0">
                        <a:solidFill>
                          <a:srgbClr val="FF0000"/>
                        </a:solidFill>
                        <a:latin typeface="Comic Sans MS" pitchFamily="66" charset="0"/>
                      </a:endParaRPr>
                    </a:p>
                  </a:txBody>
                  <a:tcPr anchor="ctr"/>
                </a:tc>
                <a:tc>
                  <a:txBody>
                    <a:bodyPr/>
                    <a:lstStyle/>
                    <a:p>
                      <a:pPr algn="ctr"/>
                      <a:r>
                        <a:rPr lang="ru-RU" b="1" dirty="0" smtClean="0">
                          <a:solidFill>
                            <a:schemeClr val="tx1"/>
                          </a:solidFill>
                          <a:latin typeface="Comic Sans MS" pitchFamily="66" charset="0"/>
                        </a:rPr>
                        <a:t>4</a:t>
                      </a:r>
                      <a:endParaRPr lang="ru-RU" b="1" dirty="0">
                        <a:solidFill>
                          <a:schemeClr val="tx1"/>
                        </a:solidFill>
                        <a:latin typeface="Comic Sans MS" pitchFamily="66" charset="0"/>
                      </a:endParaRPr>
                    </a:p>
                  </a:txBody>
                  <a:tcPr anchor="ctr"/>
                </a:tc>
                <a:tc>
                  <a:txBody>
                    <a:bodyPr/>
                    <a:lstStyle/>
                    <a:p>
                      <a:pPr algn="ctr"/>
                      <a:endParaRPr lang="ru-RU" b="1" dirty="0">
                        <a:solidFill>
                          <a:srgbClr val="FF0000"/>
                        </a:solidFill>
                        <a:latin typeface="Comic Sans MS" pitchFamily="66" charset="0"/>
                      </a:endParaRPr>
                    </a:p>
                  </a:txBody>
                  <a:tcPr anchor="ctr"/>
                </a:tc>
                <a:tc>
                  <a:txBody>
                    <a:bodyPr/>
                    <a:lstStyle/>
                    <a:p>
                      <a:pPr algn="ctr"/>
                      <a:endParaRPr lang="ru-RU" b="1" dirty="0">
                        <a:solidFill>
                          <a:srgbClr val="FF0000"/>
                        </a:solidFill>
                        <a:latin typeface="Comic Sans MS" pitchFamily="66" charset="0"/>
                      </a:endParaRPr>
                    </a:p>
                  </a:txBody>
                  <a:tcPr anchor="ctr"/>
                </a:tc>
                <a:tc>
                  <a:txBody>
                    <a:bodyPr/>
                    <a:lstStyle/>
                    <a:p>
                      <a:pPr algn="ctr"/>
                      <a:r>
                        <a:rPr lang="ru-RU" b="1" dirty="0" smtClean="0">
                          <a:solidFill>
                            <a:schemeClr val="tx1"/>
                          </a:solidFill>
                          <a:latin typeface="Comic Sans MS" pitchFamily="66" charset="0"/>
                        </a:rPr>
                        <a:t>5</a:t>
                      </a:r>
                      <a:endParaRPr lang="ru-RU" b="1" dirty="0">
                        <a:solidFill>
                          <a:schemeClr val="tx1"/>
                        </a:solidFill>
                        <a:latin typeface="Comic Sans MS" pitchFamily="66" charset="0"/>
                      </a:endParaRPr>
                    </a:p>
                  </a:txBody>
                  <a:tcPr anchor="ctr"/>
                </a:tc>
                <a:tc>
                  <a:txBody>
                    <a:bodyPr/>
                    <a:lstStyle/>
                    <a:p>
                      <a:pPr algn="ctr"/>
                      <a:r>
                        <a:rPr lang="ru-RU" sz="1800" b="1" dirty="0" smtClean="0">
                          <a:solidFill>
                            <a:srgbClr val="FF0000"/>
                          </a:solidFill>
                          <a:latin typeface="Comic Sans MS" pitchFamily="66" charset="0"/>
                        </a:rPr>
                        <a:t>4</a:t>
                      </a:r>
                      <a:endParaRPr lang="ru-RU" sz="1800" b="1" dirty="0">
                        <a:solidFill>
                          <a:srgbClr val="FF0000"/>
                        </a:solidFill>
                        <a:latin typeface="Comic Sans MS" pitchFamily="66" charset="0"/>
                      </a:endParaRPr>
                    </a:p>
                  </a:txBody>
                  <a:tcPr anchor="ctr"/>
                </a:tc>
              </a:tr>
            </a:tbl>
          </a:graphicData>
        </a:graphic>
      </p:graphicFrame>
      <p:sp>
        <p:nvSpPr>
          <p:cNvPr id="6" name="TextBox 5"/>
          <p:cNvSpPr txBox="1"/>
          <p:nvPr/>
        </p:nvSpPr>
        <p:spPr>
          <a:xfrm>
            <a:off x="2285984" y="4357694"/>
            <a:ext cx="4572032" cy="523220"/>
          </a:xfrm>
          <a:prstGeom prst="rect">
            <a:avLst/>
          </a:prstGeom>
          <a:noFill/>
        </p:spPr>
        <p:txBody>
          <a:bodyPr wrap="square" rtlCol="0">
            <a:spAutoFit/>
          </a:bodyPr>
          <a:lstStyle/>
          <a:p>
            <a:r>
              <a:rPr lang="ru-RU" sz="2800" b="1" dirty="0" smtClean="0">
                <a:latin typeface="Comic Sans MS" pitchFamily="66" charset="0"/>
              </a:rPr>
              <a:t>What are your </a:t>
            </a:r>
            <a:r>
              <a:rPr lang="ru-RU" sz="2800" b="1" dirty="0" err="1" smtClean="0">
                <a:latin typeface="Comic Sans MS" pitchFamily="66" charset="0"/>
              </a:rPr>
              <a:t>marks</a:t>
            </a:r>
            <a:r>
              <a:rPr lang="ru-RU" sz="2800" b="1" dirty="0" smtClean="0">
                <a:latin typeface="Comic Sans MS" pitchFamily="66" charset="0"/>
              </a:rPr>
              <a:t>?</a:t>
            </a:r>
          </a:p>
        </p:txBody>
      </p:sp>
      <p:sp>
        <p:nvSpPr>
          <p:cNvPr id="7" name="TextBox 6"/>
          <p:cNvSpPr txBox="1"/>
          <p:nvPr/>
        </p:nvSpPr>
        <p:spPr>
          <a:xfrm>
            <a:off x="357158" y="5000636"/>
            <a:ext cx="1428760" cy="307777"/>
          </a:xfrm>
          <a:prstGeom prst="rect">
            <a:avLst/>
          </a:prstGeom>
          <a:noFill/>
        </p:spPr>
        <p:txBody>
          <a:bodyPr wrap="square" rtlCol="0">
            <a:spAutoFit/>
          </a:bodyPr>
          <a:lstStyle/>
          <a:p>
            <a:r>
              <a:rPr lang="en-US" sz="1400" b="1" dirty="0" smtClean="0">
                <a:solidFill>
                  <a:schemeClr val="accent3">
                    <a:lumMod val="75000"/>
                  </a:schemeClr>
                </a:solidFill>
                <a:latin typeface="Comic Sans MS" pitchFamily="66" charset="0"/>
              </a:rPr>
              <a:t>for example:</a:t>
            </a:r>
            <a:endParaRPr lang="ru-RU" sz="1400" b="1" dirty="0">
              <a:solidFill>
                <a:schemeClr val="accent3">
                  <a:lumMod val="75000"/>
                </a:schemeClr>
              </a:solidFill>
              <a:latin typeface="Comic Sans MS" pitchFamily="66"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43174" y="285728"/>
            <a:ext cx="4643470" cy="707886"/>
          </a:xfrm>
          <a:prstGeom prst="rect">
            <a:avLst/>
          </a:prstGeom>
          <a:noFill/>
        </p:spPr>
        <p:txBody>
          <a:bodyPr wrap="square" rtlCol="0">
            <a:spAutoFit/>
          </a:bodyPr>
          <a:lstStyle/>
          <a:p>
            <a:r>
              <a:rPr lang="ru-RU" sz="4000" b="1" dirty="0" smtClean="0">
                <a:solidFill>
                  <a:schemeClr val="accent3">
                    <a:lumMod val="75000"/>
                  </a:schemeClr>
                </a:solidFill>
                <a:latin typeface="Comic Sans MS" pitchFamily="66" charset="0"/>
              </a:rPr>
              <a:t>The home</a:t>
            </a:r>
            <a:r>
              <a:rPr lang="en-US" sz="4000" b="1" dirty="0" smtClean="0">
                <a:solidFill>
                  <a:schemeClr val="accent3">
                    <a:lumMod val="75000"/>
                  </a:schemeClr>
                </a:solidFill>
                <a:latin typeface="Comic Sans MS" pitchFamily="66" charset="0"/>
              </a:rPr>
              <a:t>task is:</a:t>
            </a:r>
            <a:endParaRPr lang="ru-RU" sz="4000" b="1" dirty="0">
              <a:solidFill>
                <a:schemeClr val="accent3">
                  <a:lumMod val="75000"/>
                </a:schemeClr>
              </a:solidFill>
              <a:latin typeface="Comic Sans MS" pitchFamily="66" charset="0"/>
            </a:endParaRPr>
          </a:p>
        </p:txBody>
      </p:sp>
      <p:sp>
        <p:nvSpPr>
          <p:cNvPr id="5" name="Овальная выноска 4"/>
          <p:cNvSpPr/>
          <p:nvPr/>
        </p:nvSpPr>
        <p:spPr>
          <a:xfrm>
            <a:off x="785786" y="2500306"/>
            <a:ext cx="3143272" cy="1285884"/>
          </a:xfrm>
          <a:prstGeom prst="wedgeEllipseCallout">
            <a:avLst>
              <a:gd name="adj1" fmla="val -39786"/>
              <a:gd name="adj2" fmla="val 84049"/>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to learn idioms by heart </a:t>
            </a:r>
            <a:endParaRPr lang="ru-RU" dirty="0"/>
          </a:p>
        </p:txBody>
      </p:sp>
      <p:sp>
        <p:nvSpPr>
          <p:cNvPr id="6" name="Овальная выноска 5"/>
          <p:cNvSpPr/>
          <p:nvPr/>
        </p:nvSpPr>
        <p:spPr>
          <a:xfrm>
            <a:off x="1285852" y="4572008"/>
            <a:ext cx="3143272" cy="1214446"/>
          </a:xfrm>
          <a:prstGeom prst="wedgeEllipseCallout">
            <a:avLst>
              <a:gd name="adj1" fmla="val 12666"/>
              <a:gd name="adj2" fmla="val 73908"/>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to write an article about </a:t>
            </a:r>
            <a:r>
              <a:rPr lang="en-US" dirty="0" smtClean="0"/>
              <a:t>your </a:t>
            </a:r>
            <a:r>
              <a:rPr lang="en-US" dirty="0" err="1" smtClean="0"/>
              <a:t>favourite</a:t>
            </a:r>
            <a:r>
              <a:rPr lang="en-US" dirty="0" smtClean="0"/>
              <a:t> town </a:t>
            </a:r>
            <a:r>
              <a:rPr lang="en-US" dirty="0" smtClean="0"/>
              <a:t> </a:t>
            </a:r>
            <a:r>
              <a:rPr lang="en-US" dirty="0" smtClean="0"/>
              <a:t>to invite </a:t>
            </a:r>
            <a:r>
              <a:rPr lang="en-US" dirty="0" smtClean="0"/>
              <a:t>tourists</a:t>
            </a:r>
            <a:endParaRPr lang="ru-RU" dirty="0"/>
          </a:p>
        </p:txBody>
      </p:sp>
      <p:sp>
        <p:nvSpPr>
          <p:cNvPr id="7" name="Овальная выноска 6"/>
          <p:cNvSpPr/>
          <p:nvPr/>
        </p:nvSpPr>
        <p:spPr>
          <a:xfrm>
            <a:off x="4500562" y="1214422"/>
            <a:ext cx="3143272" cy="1285884"/>
          </a:xfrm>
          <a:prstGeom prst="wedgeEllipseCallout">
            <a:avLst>
              <a:gd name="adj1" fmla="val -18629"/>
              <a:gd name="adj2" fmla="val 88358"/>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to learn idioms by heart  and write short stories with them</a:t>
            </a:r>
            <a:endParaRPr lang="ru-RU" dirty="0"/>
          </a:p>
        </p:txBody>
      </p:sp>
      <p:sp>
        <p:nvSpPr>
          <p:cNvPr id="8" name="Овальная выноска 7"/>
          <p:cNvSpPr/>
          <p:nvPr/>
        </p:nvSpPr>
        <p:spPr>
          <a:xfrm>
            <a:off x="5572132" y="3286124"/>
            <a:ext cx="3286148" cy="1928826"/>
          </a:xfrm>
          <a:prstGeom prst="wedgeEllipseCallout">
            <a:avLst>
              <a:gd name="adj1" fmla="val -27885"/>
              <a:gd name="adj2" fmla="val 79021"/>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to write an article </a:t>
            </a:r>
            <a:r>
              <a:rPr lang="en-US" dirty="0"/>
              <a:t>about your </a:t>
            </a:r>
            <a:r>
              <a:rPr lang="en-US" dirty="0" err="1" smtClean="0"/>
              <a:t>favourite</a:t>
            </a:r>
            <a:r>
              <a:rPr lang="en-US" dirty="0" smtClean="0"/>
              <a:t> town  </a:t>
            </a:r>
            <a:r>
              <a:rPr lang="en-US" dirty="0"/>
              <a:t>to </a:t>
            </a:r>
            <a:r>
              <a:rPr lang="en-US" dirty="0" smtClean="0"/>
              <a:t>invite tourists</a:t>
            </a:r>
            <a:endParaRPr lang="ru-RU" dirty="0"/>
          </a:p>
          <a:p>
            <a:pPr algn="ctr"/>
            <a:r>
              <a:rPr lang="en-US" dirty="0" smtClean="0"/>
              <a:t>and </a:t>
            </a:r>
            <a:r>
              <a:rPr lang="en-US" dirty="0" smtClean="0"/>
              <a:t>make the presentation</a:t>
            </a:r>
            <a:endParaRPr lang="ru-RU" dirty="0"/>
          </a:p>
        </p:txBody>
      </p:sp>
      <p:sp>
        <p:nvSpPr>
          <p:cNvPr id="9" name="TextBox 8"/>
          <p:cNvSpPr txBox="1"/>
          <p:nvPr/>
        </p:nvSpPr>
        <p:spPr>
          <a:xfrm>
            <a:off x="214282" y="3929066"/>
            <a:ext cx="928694" cy="523220"/>
          </a:xfrm>
          <a:prstGeom prst="rect">
            <a:avLst/>
          </a:prstGeom>
          <a:noFill/>
        </p:spPr>
        <p:txBody>
          <a:bodyPr wrap="square" rtlCol="0">
            <a:spAutoFit/>
          </a:bodyPr>
          <a:lstStyle/>
          <a:p>
            <a:r>
              <a:rPr lang="ru-RU" sz="2800" dirty="0" smtClean="0">
                <a:solidFill>
                  <a:srgbClr val="FF0000"/>
                </a:solidFill>
                <a:latin typeface="Comic Sans MS" pitchFamily="66" charset="0"/>
              </a:rPr>
              <a:t>«</a:t>
            </a:r>
            <a:r>
              <a:rPr lang="ru-RU" sz="2800" b="1" dirty="0" smtClean="0">
                <a:solidFill>
                  <a:srgbClr val="FF0000"/>
                </a:solidFill>
                <a:latin typeface="Comic Sans MS" pitchFamily="66" charset="0"/>
              </a:rPr>
              <a:t>3</a:t>
            </a:r>
            <a:r>
              <a:rPr lang="ru-RU" sz="2800" dirty="0" smtClean="0">
                <a:solidFill>
                  <a:srgbClr val="FF0000"/>
                </a:solidFill>
                <a:latin typeface="Comic Sans MS" pitchFamily="66" charset="0"/>
              </a:rPr>
              <a:t>»</a:t>
            </a:r>
            <a:endParaRPr lang="ru-RU" sz="2800" dirty="0">
              <a:solidFill>
                <a:srgbClr val="FF0000"/>
              </a:solidFill>
              <a:latin typeface="Comic Sans MS" pitchFamily="66" charset="0"/>
            </a:endParaRPr>
          </a:p>
        </p:txBody>
      </p:sp>
      <p:sp>
        <p:nvSpPr>
          <p:cNvPr id="10" name="TextBox 9"/>
          <p:cNvSpPr txBox="1"/>
          <p:nvPr/>
        </p:nvSpPr>
        <p:spPr>
          <a:xfrm>
            <a:off x="5072066" y="3071810"/>
            <a:ext cx="1071570" cy="523220"/>
          </a:xfrm>
          <a:prstGeom prst="rect">
            <a:avLst/>
          </a:prstGeom>
          <a:noFill/>
        </p:spPr>
        <p:txBody>
          <a:bodyPr wrap="square" rtlCol="0">
            <a:spAutoFit/>
          </a:bodyPr>
          <a:lstStyle/>
          <a:p>
            <a:r>
              <a:rPr lang="ru-RU" sz="2800" dirty="0" smtClean="0">
                <a:solidFill>
                  <a:srgbClr val="FF0000"/>
                </a:solidFill>
                <a:latin typeface="Comic Sans MS" pitchFamily="66" charset="0"/>
              </a:rPr>
              <a:t>«</a:t>
            </a:r>
            <a:r>
              <a:rPr lang="ru-RU" sz="2800" b="1" dirty="0" smtClean="0">
                <a:solidFill>
                  <a:srgbClr val="FF0000"/>
                </a:solidFill>
                <a:latin typeface="Comic Sans MS" pitchFamily="66" charset="0"/>
              </a:rPr>
              <a:t>4</a:t>
            </a:r>
            <a:r>
              <a:rPr lang="ru-RU" sz="2800" dirty="0" smtClean="0">
                <a:solidFill>
                  <a:srgbClr val="FF0000"/>
                </a:solidFill>
                <a:latin typeface="Comic Sans MS" pitchFamily="66" charset="0"/>
              </a:rPr>
              <a:t>»</a:t>
            </a:r>
            <a:endParaRPr lang="ru-RU" sz="2800" dirty="0">
              <a:solidFill>
                <a:srgbClr val="FF0000"/>
              </a:solidFill>
              <a:latin typeface="Comic Sans MS" pitchFamily="66" charset="0"/>
            </a:endParaRPr>
          </a:p>
        </p:txBody>
      </p:sp>
      <p:sp>
        <p:nvSpPr>
          <p:cNvPr id="11" name="TextBox 10"/>
          <p:cNvSpPr txBox="1"/>
          <p:nvPr/>
        </p:nvSpPr>
        <p:spPr>
          <a:xfrm>
            <a:off x="2786050" y="6072206"/>
            <a:ext cx="1000132" cy="523220"/>
          </a:xfrm>
          <a:prstGeom prst="rect">
            <a:avLst/>
          </a:prstGeom>
          <a:noFill/>
        </p:spPr>
        <p:txBody>
          <a:bodyPr wrap="square" rtlCol="0">
            <a:spAutoFit/>
          </a:bodyPr>
          <a:lstStyle/>
          <a:p>
            <a:r>
              <a:rPr lang="ru-RU" sz="2800" dirty="0" smtClean="0">
                <a:solidFill>
                  <a:srgbClr val="FF0000"/>
                </a:solidFill>
                <a:latin typeface="Comic Sans MS" pitchFamily="66" charset="0"/>
              </a:rPr>
              <a:t>«</a:t>
            </a:r>
            <a:r>
              <a:rPr lang="ru-RU" sz="2800" b="1" dirty="0" smtClean="0">
                <a:solidFill>
                  <a:srgbClr val="FF0000"/>
                </a:solidFill>
                <a:latin typeface="Comic Sans MS" pitchFamily="66" charset="0"/>
              </a:rPr>
              <a:t>5</a:t>
            </a:r>
            <a:r>
              <a:rPr lang="ru-RU" sz="2800" dirty="0" smtClean="0">
                <a:solidFill>
                  <a:srgbClr val="FF0000"/>
                </a:solidFill>
                <a:latin typeface="Comic Sans MS" pitchFamily="66" charset="0"/>
              </a:rPr>
              <a:t>»</a:t>
            </a:r>
            <a:endParaRPr lang="ru-RU" sz="2800" dirty="0">
              <a:solidFill>
                <a:srgbClr val="FF0000"/>
              </a:solidFill>
              <a:latin typeface="Comic Sans MS" pitchFamily="66" charset="0"/>
            </a:endParaRPr>
          </a:p>
        </p:txBody>
      </p:sp>
      <p:sp>
        <p:nvSpPr>
          <p:cNvPr id="12" name="TextBox 11"/>
          <p:cNvSpPr txBox="1"/>
          <p:nvPr/>
        </p:nvSpPr>
        <p:spPr>
          <a:xfrm>
            <a:off x="5786446" y="5929330"/>
            <a:ext cx="1357322" cy="523220"/>
          </a:xfrm>
          <a:prstGeom prst="rect">
            <a:avLst/>
          </a:prstGeom>
          <a:noFill/>
        </p:spPr>
        <p:txBody>
          <a:bodyPr wrap="square" rtlCol="0">
            <a:spAutoFit/>
          </a:bodyPr>
          <a:lstStyle/>
          <a:p>
            <a:r>
              <a:rPr lang="ru-RU" sz="2800" dirty="0" smtClean="0">
                <a:solidFill>
                  <a:srgbClr val="FF0000"/>
                </a:solidFill>
                <a:latin typeface="Comic Sans MS" pitchFamily="66" charset="0"/>
              </a:rPr>
              <a:t>«</a:t>
            </a:r>
            <a:r>
              <a:rPr lang="ru-RU" sz="2800" b="1" dirty="0" smtClean="0">
                <a:solidFill>
                  <a:srgbClr val="FF0000"/>
                </a:solidFill>
                <a:latin typeface="Comic Sans MS" pitchFamily="66" charset="0"/>
              </a:rPr>
              <a:t>5</a:t>
            </a:r>
            <a:r>
              <a:rPr lang="ru-RU" sz="2800" dirty="0" smtClean="0">
                <a:solidFill>
                  <a:srgbClr val="FF0000"/>
                </a:solidFill>
                <a:latin typeface="Comic Sans MS" pitchFamily="66" charset="0"/>
              </a:rPr>
              <a:t> /</a:t>
            </a:r>
            <a:r>
              <a:rPr lang="ru-RU" sz="2800" b="1" dirty="0" smtClean="0">
                <a:solidFill>
                  <a:srgbClr val="FF0000"/>
                </a:solidFill>
                <a:latin typeface="Comic Sans MS" pitchFamily="66" charset="0"/>
              </a:rPr>
              <a:t>5</a:t>
            </a:r>
            <a:r>
              <a:rPr lang="ru-RU" sz="2800" dirty="0" smtClean="0">
                <a:solidFill>
                  <a:srgbClr val="FF0000"/>
                </a:solidFill>
                <a:latin typeface="Comic Sans MS" pitchFamily="66" charset="0"/>
              </a:rPr>
              <a:t>»</a:t>
            </a:r>
            <a:endParaRPr lang="ru-RU" sz="2800" dirty="0">
              <a:solidFill>
                <a:srgbClr val="FF0000"/>
              </a:solidFill>
              <a:latin typeface="Comic Sans MS" pitchFamily="66" charset="0"/>
            </a:endParaRPr>
          </a:p>
        </p:txBody>
      </p:sp>
      <p:pic>
        <p:nvPicPr>
          <p:cNvPr id="13" name="Рисунок 12" descr="img.jpg"/>
          <p:cNvPicPr>
            <a:picLocks noChangeAspect="1"/>
          </p:cNvPicPr>
          <p:nvPr/>
        </p:nvPicPr>
        <p:blipFill>
          <a:blip r:embed="rId2" cstate="print"/>
          <a:stretch>
            <a:fillRect/>
          </a:stretch>
        </p:blipFill>
        <p:spPr>
          <a:xfrm>
            <a:off x="138308" y="214290"/>
            <a:ext cx="2104587" cy="2071702"/>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Улыбающееся лицо 2"/>
          <p:cNvSpPr/>
          <p:nvPr/>
        </p:nvSpPr>
        <p:spPr>
          <a:xfrm>
            <a:off x="0" y="3000372"/>
            <a:ext cx="1857356" cy="1857388"/>
          </a:xfrm>
          <a:prstGeom prst="smileyFace">
            <a:avLst>
              <a:gd name="adj" fmla="val 4653"/>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4" name="Улыбающееся лицо 3"/>
          <p:cNvSpPr/>
          <p:nvPr/>
        </p:nvSpPr>
        <p:spPr>
          <a:xfrm>
            <a:off x="7286612" y="2928934"/>
            <a:ext cx="1857388" cy="1857388"/>
          </a:xfrm>
          <a:prstGeom prst="smileyFace">
            <a:avLst>
              <a:gd name="adj" fmla="val -4653"/>
            </a:avLst>
          </a:prstGeom>
          <a:solidFill>
            <a:srgbClr val="0070C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a:p>
        </p:txBody>
      </p:sp>
      <p:sp>
        <p:nvSpPr>
          <p:cNvPr id="5" name="TextBox 4"/>
          <p:cNvSpPr txBox="1"/>
          <p:nvPr/>
        </p:nvSpPr>
        <p:spPr>
          <a:xfrm rot="15538811">
            <a:off x="-323573" y="1430765"/>
            <a:ext cx="1920564" cy="1200329"/>
          </a:xfrm>
          <a:prstGeom prst="rect">
            <a:avLst/>
          </a:prstGeom>
          <a:solidFill>
            <a:srgbClr val="FFFF00"/>
          </a:solidFill>
        </p:spPr>
        <p:txBody>
          <a:bodyPr wrap="square" rtlCol="0">
            <a:spAutoFit/>
          </a:bodyPr>
          <a:lstStyle/>
          <a:p>
            <a:r>
              <a:rPr lang="en-US" dirty="0" smtClean="0">
                <a:solidFill>
                  <a:schemeClr val="accent6">
                    <a:lumMod val="75000"/>
                  </a:schemeClr>
                </a:solidFill>
                <a:latin typeface="Comic Sans MS" pitchFamily="66" charset="0"/>
              </a:rPr>
              <a:t>I’ve learned </a:t>
            </a:r>
            <a:r>
              <a:rPr lang="en-US" dirty="0" smtClean="0">
                <a:solidFill>
                  <a:schemeClr val="accent6">
                    <a:lumMod val="75000"/>
                  </a:schemeClr>
                </a:solidFill>
                <a:latin typeface="Comic Sans MS" pitchFamily="66" charset="0"/>
              </a:rPr>
              <a:t>an i</a:t>
            </a:r>
            <a:r>
              <a:rPr lang="en-US" dirty="0" smtClean="0">
                <a:solidFill>
                  <a:schemeClr val="accent6">
                    <a:lumMod val="75000"/>
                  </a:schemeClr>
                </a:solidFill>
                <a:latin typeface="Comic Sans MS" pitchFamily="66" charset="0"/>
              </a:rPr>
              <a:t>nteresting information about...</a:t>
            </a:r>
            <a:endParaRPr lang="ru-RU" dirty="0">
              <a:solidFill>
                <a:schemeClr val="accent6">
                  <a:lumMod val="75000"/>
                </a:schemeClr>
              </a:solidFill>
              <a:latin typeface="Comic Sans MS" pitchFamily="66" charset="0"/>
            </a:endParaRPr>
          </a:p>
        </p:txBody>
      </p:sp>
      <p:sp>
        <p:nvSpPr>
          <p:cNvPr id="7" name="TextBox 6"/>
          <p:cNvSpPr txBox="1"/>
          <p:nvPr/>
        </p:nvSpPr>
        <p:spPr>
          <a:xfrm rot="18253644">
            <a:off x="5929264" y="5012159"/>
            <a:ext cx="2071702" cy="923330"/>
          </a:xfrm>
          <a:prstGeom prst="rect">
            <a:avLst/>
          </a:prstGeom>
          <a:solidFill>
            <a:srgbClr val="0070C0"/>
          </a:solidFill>
        </p:spPr>
        <p:txBody>
          <a:bodyPr wrap="square" rtlCol="0">
            <a:spAutoFit/>
          </a:bodyPr>
          <a:lstStyle/>
          <a:p>
            <a:endParaRPr lang="en-US" dirty="0" smtClean="0">
              <a:solidFill>
                <a:schemeClr val="bg1"/>
              </a:solidFill>
              <a:latin typeface="Comic Sans MS" pitchFamily="66" charset="0"/>
            </a:endParaRPr>
          </a:p>
          <a:p>
            <a:endParaRPr lang="en-US" dirty="0" smtClean="0">
              <a:latin typeface="Comic Sans MS" pitchFamily="66" charset="0"/>
            </a:endParaRPr>
          </a:p>
          <a:p>
            <a:endParaRPr lang="ru-RU" dirty="0">
              <a:latin typeface="Comic Sans MS" pitchFamily="66" charset="0"/>
            </a:endParaRPr>
          </a:p>
        </p:txBody>
      </p:sp>
      <p:sp>
        <p:nvSpPr>
          <p:cNvPr id="8" name="TextBox 7"/>
          <p:cNvSpPr txBox="1"/>
          <p:nvPr/>
        </p:nvSpPr>
        <p:spPr>
          <a:xfrm rot="18903521">
            <a:off x="1323180" y="2063484"/>
            <a:ext cx="1976822" cy="923330"/>
          </a:xfrm>
          <a:prstGeom prst="rect">
            <a:avLst/>
          </a:prstGeom>
          <a:solidFill>
            <a:srgbClr val="FFFF00"/>
          </a:solidFill>
        </p:spPr>
        <p:txBody>
          <a:bodyPr wrap="square" rtlCol="0">
            <a:spAutoFit/>
          </a:bodyPr>
          <a:lstStyle/>
          <a:p>
            <a:r>
              <a:rPr lang="en-US" dirty="0" smtClean="0">
                <a:solidFill>
                  <a:schemeClr val="accent6">
                    <a:lumMod val="75000"/>
                  </a:schemeClr>
                </a:solidFill>
                <a:latin typeface="Comic Sans MS" pitchFamily="66" charset="0"/>
              </a:rPr>
              <a:t>I’ve improved </a:t>
            </a:r>
          </a:p>
          <a:p>
            <a:r>
              <a:rPr lang="en-US" dirty="0" smtClean="0">
                <a:solidFill>
                  <a:schemeClr val="accent6">
                    <a:lumMod val="75000"/>
                  </a:schemeClr>
                </a:solidFill>
                <a:latin typeface="Comic Sans MS" pitchFamily="66" charset="0"/>
              </a:rPr>
              <a:t>my conversation </a:t>
            </a:r>
          </a:p>
          <a:p>
            <a:r>
              <a:rPr lang="en-US" dirty="0" smtClean="0">
                <a:solidFill>
                  <a:schemeClr val="accent6">
                    <a:lumMod val="75000"/>
                  </a:schemeClr>
                </a:solidFill>
                <a:latin typeface="Comic Sans MS" pitchFamily="66" charset="0"/>
              </a:rPr>
              <a:t>skills.</a:t>
            </a:r>
          </a:p>
        </p:txBody>
      </p:sp>
      <p:sp>
        <p:nvSpPr>
          <p:cNvPr id="9" name="TextBox 8"/>
          <p:cNvSpPr txBox="1"/>
          <p:nvPr/>
        </p:nvSpPr>
        <p:spPr>
          <a:xfrm>
            <a:off x="1928794" y="3500438"/>
            <a:ext cx="2102856" cy="1200329"/>
          </a:xfrm>
          <a:prstGeom prst="rect">
            <a:avLst/>
          </a:prstGeom>
          <a:solidFill>
            <a:srgbClr val="FFFF00"/>
          </a:solidFill>
        </p:spPr>
        <p:txBody>
          <a:bodyPr wrap="square" rtlCol="0">
            <a:spAutoFit/>
          </a:bodyPr>
          <a:lstStyle/>
          <a:p>
            <a:r>
              <a:rPr lang="en-US" dirty="0" smtClean="0">
                <a:solidFill>
                  <a:schemeClr val="accent6">
                    <a:lumMod val="75000"/>
                  </a:schemeClr>
                </a:solidFill>
                <a:latin typeface="Comic Sans MS" pitchFamily="66" charset="0"/>
              </a:rPr>
              <a:t>I</a:t>
            </a:r>
            <a:r>
              <a:rPr lang="en-US" dirty="0" smtClean="0">
                <a:solidFill>
                  <a:schemeClr val="accent6">
                    <a:lumMod val="75000"/>
                  </a:schemeClr>
                </a:solidFill>
                <a:latin typeface="Comic Sans MS" pitchFamily="66" charset="0"/>
              </a:rPr>
              <a:t>dioms about travelling </a:t>
            </a:r>
            <a:endParaRPr lang="en-US" dirty="0" smtClean="0">
              <a:solidFill>
                <a:schemeClr val="accent6">
                  <a:lumMod val="75000"/>
                </a:schemeClr>
              </a:solidFill>
              <a:latin typeface="Comic Sans MS" pitchFamily="66" charset="0"/>
            </a:endParaRPr>
          </a:p>
          <a:p>
            <a:r>
              <a:rPr lang="en-US" dirty="0" smtClean="0">
                <a:solidFill>
                  <a:schemeClr val="accent6">
                    <a:lumMod val="75000"/>
                  </a:schemeClr>
                </a:solidFill>
                <a:latin typeface="Comic Sans MS" pitchFamily="66" charset="0"/>
              </a:rPr>
              <a:t>make me smile.</a:t>
            </a:r>
          </a:p>
          <a:p>
            <a:endParaRPr lang="ru-RU" dirty="0"/>
          </a:p>
        </p:txBody>
      </p:sp>
      <p:sp>
        <p:nvSpPr>
          <p:cNvPr id="10" name="TextBox 9"/>
          <p:cNvSpPr txBox="1"/>
          <p:nvPr/>
        </p:nvSpPr>
        <p:spPr>
          <a:xfrm rot="3160484">
            <a:off x="1191264" y="5035746"/>
            <a:ext cx="1982765" cy="923330"/>
          </a:xfrm>
          <a:prstGeom prst="rect">
            <a:avLst/>
          </a:prstGeom>
          <a:solidFill>
            <a:srgbClr val="FFFF00"/>
          </a:solidFill>
        </p:spPr>
        <p:txBody>
          <a:bodyPr wrap="square" rtlCol="0">
            <a:spAutoFit/>
          </a:bodyPr>
          <a:lstStyle/>
          <a:p>
            <a:endParaRPr lang="en-US" dirty="0" smtClean="0">
              <a:solidFill>
                <a:schemeClr val="accent6">
                  <a:lumMod val="75000"/>
                </a:schemeClr>
              </a:solidFill>
            </a:endParaRPr>
          </a:p>
          <a:p>
            <a:endParaRPr lang="en-US" dirty="0" smtClean="0"/>
          </a:p>
          <a:p>
            <a:endParaRPr lang="ru-RU" dirty="0"/>
          </a:p>
        </p:txBody>
      </p:sp>
      <p:sp>
        <p:nvSpPr>
          <p:cNvPr id="11" name="TextBox 10"/>
          <p:cNvSpPr txBox="1"/>
          <p:nvPr/>
        </p:nvSpPr>
        <p:spPr>
          <a:xfrm rot="6005685">
            <a:off x="-324271" y="5403838"/>
            <a:ext cx="1888606" cy="923330"/>
          </a:xfrm>
          <a:prstGeom prst="rect">
            <a:avLst/>
          </a:prstGeom>
          <a:solidFill>
            <a:srgbClr val="FFFF00"/>
          </a:solidFill>
        </p:spPr>
        <p:txBody>
          <a:bodyPr wrap="square" rtlCol="0">
            <a:spAutoFit/>
          </a:bodyPr>
          <a:lstStyle/>
          <a:p>
            <a:endParaRPr lang="en-US" dirty="0" smtClean="0">
              <a:solidFill>
                <a:schemeClr val="accent6">
                  <a:lumMod val="75000"/>
                </a:schemeClr>
              </a:solidFill>
            </a:endParaRPr>
          </a:p>
          <a:p>
            <a:endParaRPr lang="en-US" dirty="0" smtClean="0"/>
          </a:p>
          <a:p>
            <a:endParaRPr lang="ru-RU" dirty="0"/>
          </a:p>
        </p:txBody>
      </p:sp>
      <p:sp>
        <p:nvSpPr>
          <p:cNvPr id="12" name="TextBox 11"/>
          <p:cNvSpPr txBox="1"/>
          <p:nvPr/>
        </p:nvSpPr>
        <p:spPr>
          <a:xfrm rot="15821206">
            <a:off x="7594780" y="5369191"/>
            <a:ext cx="1964667" cy="923330"/>
          </a:xfrm>
          <a:prstGeom prst="rect">
            <a:avLst/>
          </a:prstGeom>
          <a:solidFill>
            <a:srgbClr val="0070C0"/>
          </a:solidFill>
        </p:spPr>
        <p:txBody>
          <a:bodyPr wrap="square" rtlCol="0">
            <a:spAutoFit/>
          </a:bodyPr>
          <a:lstStyle/>
          <a:p>
            <a:endParaRPr lang="en-US" dirty="0" smtClean="0">
              <a:solidFill>
                <a:schemeClr val="bg1"/>
              </a:solidFill>
              <a:latin typeface="Comic Sans MS" pitchFamily="66" charset="0"/>
            </a:endParaRPr>
          </a:p>
          <a:p>
            <a:endParaRPr lang="en-US" dirty="0" smtClean="0">
              <a:latin typeface="Comic Sans MS" pitchFamily="66" charset="0"/>
            </a:endParaRPr>
          </a:p>
          <a:p>
            <a:endParaRPr lang="ru-RU" dirty="0">
              <a:latin typeface="Comic Sans MS" pitchFamily="66" charset="0"/>
            </a:endParaRPr>
          </a:p>
        </p:txBody>
      </p:sp>
      <p:sp>
        <p:nvSpPr>
          <p:cNvPr id="13" name="TextBox 12"/>
          <p:cNvSpPr txBox="1"/>
          <p:nvPr/>
        </p:nvSpPr>
        <p:spPr>
          <a:xfrm>
            <a:off x="5143504" y="3500438"/>
            <a:ext cx="2071702" cy="923330"/>
          </a:xfrm>
          <a:prstGeom prst="rect">
            <a:avLst/>
          </a:prstGeom>
          <a:solidFill>
            <a:srgbClr val="0070C0"/>
          </a:solidFill>
        </p:spPr>
        <p:txBody>
          <a:bodyPr wrap="square" rtlCol="0">
            <a:spAutoFit/>
          </a:bodyPr>
          <a:lstStyle/>
          <a:p>
            <a:r>
              <a:rPr lang="en-US" dirty="0" smtClean="0">
                <a:solidFill>
                  <a:schemeClr val="bg1"/>
                </a:solidFill>
                <a:latin typeface="Comic Sans MS" pitchFamily="66" charset="0"/>
              </a:rPr>
              <a:t>Travelling isn’t my cup of </a:t>
            </a:r>
            <a:r>
              <a:rPr lang="en-US" dirty="0" smtClean="0">
                <a:solidFill>
                  <a:schemeClr val="bg1"/>
                </a:solidFill>
                <a:latin typeface="Comic Sans MS" pitchFamily="66" charset="0"/>
              </a:rPr>
              <a:t>tea...</a:t>
            </a:r>
            <a:endParaRPr lang="en-US" dirty="0" smtClean="0">
              <a:solidFill>
                <a:schemeClr val="bg1"/>
              </a:solidFill>
              <a:latin typeface="Comic Sans MS" pitchFamily="66" charset="0"/>
            </a:endParaRPr>
          </a:p>
          <a:p>
            <a:endParaRPr lang="ru-RU" dirty="0">
              <a:latin typeface="Comic Sans MS" pitchFamily="66" charset="0"/>
            </a:endParaRPr>
          </a:p>
        </p:txBody>
      </p:sp>
      <p:sp>
        <p:nvSpPr>
          <p:cNvPr id="14" name="TextBox 13"/>
          <p:cNvSpPr txBox="1"/>
          <p:nvPr/>
        </p:nvSpPr>
        <p:spPr>
          <a:xfrm rot="2621597">
            <a:off x="5747045" y="1945002"/>
            <a:ext cx="2071702" cy="923330"/>
          </a:xfrm>
          <a:prstGeom prst="rect">
            <a:avLst/>
          </a:prstGeom>
          <a:solidFill>
            <a:srgbClr val="0070C0"/>
          </a:solidFill>
        </p:spPr>
        <p:txBody>
          <a:bodyPr wrap="square" rtlCol="0">
            <a:spAutoFit/>
          </a:bodyPr>
          <a:lstStyle/>
          <a:p>
            <a:endParaRPr lang="en-US" dirty="0" smtClean="0">
              <a:solidFill>
                <a:schemeClr val="bg1"/>
              </a:solidFill>
              <a:latin typeface="Comic Sans MS" pitchFamily="66" charset="0"/>
            </a:endParaRPr>
          </a:p>
          <a:p>
            <a:endParaRPr lang="en-US" dirty="0" smtClean="0">
              <a:latin typeface="Comic Sans MS" pitchFamily="66" charset="0"/>
            </a:endParaRPr>
          </a:p>
          <a:p>
            <a:endParaRPr lang="ru-RU" dirty="0">
              <a:latin typeface="Comic Sans MS" pitchFamily="66" charset="0"/>
            </a:endParaRPr>
          </a:p>
        </p:txBody>
      </p:sp>
      <p:sp>
        <p:nvSpPr>
          <p:cNvPr id="15" name="TextBox 14"/>
          <p:cNvSpPr txBox="1"/>
          <p:nvPr/>
        </p:nvSpPr>
        <p:spPr>
          <a:xfrm rot="6197058">
            <a:off x="7509972" y="1395011"/>
            <a:ext cx="2071702" cy="923330"/>
          </a:xfrm>
          <a:prstGeom prst="rect">
            <a:avLst/>
          </a:prstGeom>
          <a:solidFill>
            <a:srgbClr val="0070C0"/>
          </a:solidFill>
        </p:spPr>
        <p:txBody>
          <a:bodyPr wrap="square" rtlCol="0">
            <a:spAutoFit/>
          </a:bodyPr>
          <a:lstStyle/>
          <a:p>
            <a:endParaRPr lang="en-US" dirty="0" smtClean="0">
              <a:solidFill>
                <a:schemeClr val="bg1"/>
              </a:solidFill>
              <a:latin typeface="Comic Sans MS" pitchFamily="66" charset="0"/>
            </a:endParaRPr>
          </a:p>
          <a:p>
            <a:endParaRPr lang="en-US" dirty="0" smtClean="0">
              <a:latin typeface="Comic Sans MS" pitchFamily="66" charset="0"/>
            </a:endParaRPr>
          </a:p>
          <a:p>
            <a:endParaRPr lang="ru-RU" dirty="0">
              <a:latin typeface="Comic Sans MS" pitchFamily="66" charset="0"/>
            </a:endParaRPr>
          </a:p>
        </p:txBody>
      </p:sp>
      <p:sp>
        <p:nvSpPr>
          <p:cNvPr id="16" name="TextBox 15"/>
          <p:cNvSpPr txBox="1"/>
          <p:nvPr/>
        </p:nvSpPr>
        <p:spPr>
          <a:xfrm>
            <a:off x="714348" y="142852"/>
            <a:ext cx="7572428" cy="52322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2800" dirty="0" smtClean="0">
                <a:latin typeface="Comic Sans MS" pitchFamily="66" charset="0"/>
              </a:rPr>
              <a:t>Tell some words about the lesson:</a:t>
            </a:r>
            <a:endParaRPr lang="ru-RU" sz="2800" dirty="0">
              <a:latin typeface="Comic Sans MS" pitchFamily="66"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0112948.jpg"/>
          <p:cNvPicPr>
            <a:picLocks noChangeAspect="1"/>
          </p:cNvPicPr>
          <p:nvPr/>
        </p:nvPicPr>
        <p:blipFill>
          <a:blip r:embed="rId2"/>
          <a:stretch>
            <a:fillRect/>
          </a:stretch>
        </p:blipFill>
        <p:spPr>
          <a:xfrm>
            <a:off x="179232" y="182213"/>
            <a:ext cx="8821923" cy="6507105"/>
          </a:xfrm>
          <a:prstGeom prst="rect">
            <a:avLst/>
          </a:prstGeom>
          <a:ln>
            <a:noFill/>
          </a:ln>
          <a:effectLst>
            <a:outerShdw blurRad="292100" dist="139700" dir="2700000" algn="tl" rotWithShape="0">
              <a:srgbClr val="333333">
                <a:alpha val="65000"/>
              </a:srgbClr>
            </a:outerShdw>
          </a:effectLst>
        </p:spPr>
      </p:pic>
      <p:sp>
        <p:nvSpPr>
          <p:cNvPr id="5" name="Прямоугольник 4"/>
          <p:cNvSpPr/>
          <p:nvPr/>
        </p:nvSpPr>
        <p:spPr>
          <a:xfrm rot="19833312">
            <a:off x="363920" y="797431"/>
            <a:ext cx="3656771" cy="156966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9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rPr>
              <a:t>HAVE</a:t>
            </a:r>
            <a:endParaRPr lang="ru-RU"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endParaRPr>
          </a:p>
        </p:txBody>
      </p:sp>
      <p:sp>
        <p:nvSpPr>
          <p:cNvPr id="6" name="Прямоугольник 5"/>
          <p:cNvSpPr/>
          <p:nvPr/>
        </p:nvSpPr>
        <p:spPr>
          <a:xfrm rot="1655504">
            <a:off x="4486381" y="2895936"/>
            <a:ext cx="4368504" cy="156966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9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rPr>
              <a:t>GREAT</a:t>
            </a:r>
            <a:endParaRPr lang="ru-RU"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endParaRPr>
          </a:p>
        </p:txBody>
      </p:sp>
      <p:sp>
        <p:nvSpPr>
          <p:cNvPr id="7" name="Прямоугольник 6"/>
          <p:cNvSpPr/>
          <p:nvPr/>
        </p:nvSpPr>
        <p:spPr>
          <a:xfrm>
            <a:off x="928662" y="5288340"/>
            <a:ext cx="7241085" cy="156966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96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rPr>
              <a:t>HOLIDAYS!</a:t>
            </a:r>
            <a:endParaRPr lang="ru-RU" sz="96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42976" y="214290"/>
            <a:ext cx="7358114" cy="400110"/>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ru-RU" sz="2000" dirty="0" smtClean="0">
                <a:latin typeface="Comic Sans MS" pitchFamily="66" charset="0"/>
              </a:rPr>
              <a:t>What </a:t>
            </a:r>
            <a:r>
              <a:rPr lang="ru-RU" sz="2000" dirty="0" err="1" smtClean="0">
                <a:latin typeface="Comic Sans MS" pitchFamily="66" charset="0"/>
              </a:rPr>
              <a:t>should</a:t>
            </a:r>
            <a:r>
              <a:rPr lang="ru-RU" sz="2000" dirty="0" smtClean="0">
                <a:latin typeface="Comic Sans MS" pitchFamily="66" charset="0"/>
              </a:rPr>
              <a:t> </a:t>
            </a:r>
            <a:r>
              <a:rPr lang="ru-RU" sz="2000" dirty="0" err="1" smtClean="0">
                <a:latin typeface="Comic Sans MS" pitchFamily="66" charset="0"/>
              </a:rPr>
              <a:t>we</a:t>
            </a:r>
            <a:r>
              <a:rPr lang="ru-RU" sz="2000" dirty="0" smtClean="0">
                <a:latin typeface="Comic Sans MS" pitchFamily="66" charset="0"/>
              </a:rPr>
              <a:t> practise </a:t>
            </a:r>
            <a:r>
              <a:rPr lang="ru-RU" sz="2000" dirty="0" err="1" smtClean="0">
                <a:latin typeface="Comic Sans MS" pitchFamily="66" charset="0"/>
              </a:rPr>
              <a:t>in</a:t>
            </a:r>
            <a:r>
              <a:rPr lang="ru-RU" sz="2000" dirty="0" smtClean="0">
                <a:latin typeface="Comic Sans MS" pitchFamily="66" charset="0"/>
              </a:rPr>
              <a:t> to have </a:t>
            </a:r>
            <a:r>
              <a:rPr lang="ru-RU" sz="2000" dirty="0" err="1" smtClean="0">
                <a:latin typeface="Comic Sans MS" pitchFamily="66" charset="0"/>
              </a:rPr>
              <a:t>all</a:t>
            </a:r>
            <a:r>
              <a:rPr lang="ru-RU" sz="2000" dirty="0" smtClean="0">
                <a:latin typeface="Comic Sans MS" pitchFamily="66" charset="0"/>
              </a:rPr>
              <a:t> </a:t>
            </a:r>
            <a:r>
              <a:rPr lang="ru-RU" sz="2000" dirty="0" err="1" smtClean="0">
                <a:latin typeface="Comic Sans MS" pitchFamily="66" charset="0"/>
              </a:rPr>
              <a:t>these</a:t>
            </a:r>
            <a:r>
              <a:rPr lang="ru-RU" sz="2000" dirty="0" smtClean="0">
                <a:latin typeface="Comic Sans MS" pitchFamily="66" charset="0"/>
              </a:rPr>
              <a:t> </a:t>
            </a:r>
            <a:r>
              <a:rPr lang="ru-RU" sz="2000" dirty="0" err="1" smtClean="0">
                <a:latin typeface="Comic Sans MS" pitchFamily="66" charset="0"/>
              </a:rPr>
              <a:t>abilities</a:t>
            </a:r>
            <a:r>
              <a:rPr lang="ru-RU" sz="2000" dirty="0" smtClean="0">
                <a:latin typeface="Comic Sans MS" pitchFamily="66" charset="0"/>
              </a:rPr>
              <a:t>? </a:t>
            </a:r>
          </a:p>
        </p:txBody>
      </p:sp>
      <p:sp>
        <p:nvSpPr>
          <p:cNvPr id="4" name="TextBox 3"/>
          <p:cNvSpPr txBox="1"/>
          <p:nvPr/>
        </p:nvSpPr>
        <p:spPr>
          <a:xfrm>
            <a:off x="214282" y="928670"/>
            <a:ext cx="3357586" cy="101566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en-US" sz="2000" dirty="0" smtClean="0">
                <a:latin typeface="Comic Sans MS" pitchFamily="66" charset="0"/>
              </a:rPr>
              <a:t>I. </a:t>
            </a:r>
            <a:r>
              <a:rPr lang="ru-RU" sz="2000" dirty="0" smtClean="0">
                <a:latin typeface="Comic Sans MS" pitchFamily="66" charset="0"/>
              </a:rPr>
              <a:t>To have a good </a:t>
            </a:r>
            <a:r>
              <a:rPr lang="en-US" sz="2000" dirty="0" smtClean="0">
                <a:latin typeface="Comic Sans MS" pitchFamily="66" charset="0"/>
              </a:rPr>
              <a:t> </a:t>
            </a:r>
          </a:p>
          <a:p>
            <a:r>
              <a:rPr lang="en-US" sz="2000" dirty="0" smtClean="0">
                <a:latin typeface="Comic Sans MS" pitchFamily="66" charset="0"/>
              </a:rPr>
              <a:t>    </a:t>
            </a:r>
            <a:r>
              <a:rPr lang="ru-RU" sz="2000" dirty="0" err="1" smtClean="0">
                <a:latin typeface="Comic Sans MS" pitchFamily="66" charset="0"/>
              </a:rPr>
              <a:t>pronunciation</a:t>
            </a:r>
            <a:r>
              <a:rPr lang="ru-RU" sz="2000" dirty="0" smtClean="0">
                <a:latin typeface="Comic Sans MS" pitchFamily="66" charset="0"/>
              </a:rPr>
              <a:t> </a:t>
            </a:r>
            <a:r>
              <a:rPr lang="en-US" sz="2000" dirty="0" smtClean="0">
                <a:latin typeface="Comic Sans MS" pitchFamily="66" charset="0"/>
              </a:rPr>
              <a:t>and a rich </a:t>
            </a:r>
          </a:p>
          <a:p>
            <a:r>
              <a:rPr lang="en-US" sz="2000" dirty="0" smtClean="0">
                <a:latin typeface="Comic Sans MS" pitchFamily="66" charset="0"/>
              </a:rPr>
              <a:t>    vocabulary </a:t>
            </a:r>
            <a:r>
              <a:rPr lang="ru-RU" sz="2000" dirty="0" err="1" smtClean="0">
                <a:latin typeface="Comic Sans MS" pitchFamily="66" charset="0"/>
              </a:rPr>
              <a:t>we</a:t>
            </a:r>
            <a:r>
              <a:rPr lang="ru-RU" sz="2000" dirty="0" smtClean="0">
                <a:latin typeface="Comic Sans MS" pitchFamily="66" charset="0"/>
              </a:rPr>
              <a:t> </a:t>
            </a:r>
            <a:r>
              <a:rPr lang="ru-RU" sz="2000" dirty="0" err="1" smtClean="0">
                <a:latin typeface="Comic Sans MS" pitchFamily="66" charset="0"/>
              </a:rPr>
              <a:t>should</a:t>
            </a:r>
            <a:r>
              <a:rPr lang="en-US" sz="2000" dirty="0" smtClean="0">
                <a:latin typeface="Comic Sans MS" pitchFamily="66" charset="0"/>
              </a:rPr>
              <a:t> …</a:t>
            </a:r>
            <a:endParaRPr lang="ru-RU" sz="2000" dirty="0" smtClean="0">
              <a:latin typeface="Comic Sans MS" pitchFamily="66" charset="0"/>
            </a:endParaRPr>
          </a:p>
        </p:txBody>
      </p:sp>
      <p:sp>
        <p:nvSpPr>
          <p:cNvPr id="5" name="TextBox 4"/>
          <p:cNvSpPr txBox="1"/>
          <p:nvPr/>
        </p:nvSpPr>
        <p:spPr>
          <a:xfrm>
            <a:off x="214282" y="2357430"/>
            <a:ext cx="3357586" cy="1015663"/>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en-US" sz="2000" dirty="0" smtClean="0">
                <a:latin typeface="Comic Sans MS" pitchFamily="66" charset="0"/>
              </a:rPr>
              <a:t>II. To </a:t>
            </a:r>
            <a:r>
              <a:rPr lang="ru-RU" sz="2000" dirty="0" err="1" smtClean="0">
                <a:latin typeface="Comic Sans MS" pitchFamily="66" charset="0"/>
              </a:rPr>
              <a:t>be</a:t>
            </a:r>
            <a:r>
              <a:rPr lang="ru-RU" sz="2000" dirty="0" smtClean="0">
                <a:latin typeface="Comic Sans MS" pitchFamily="66" charset="0"/>
              </a:rPr>
              <a:t> </a:t>
            </a:r>
            <a:r>
              <a:rPr lang="ru-RU" sz="2000" dirty="0" err="1" smtClean="0">
                <a:latin typeface="Comic Sans MS" pitchFamily="66" charset="0"/>
              </a:rPr>
              <a:t>able</a:t>
            </a:r>
            <a:r>
              <a:rPr lang="ru-RU" sz="2000" dirty="0" smtClean="0">
                <a:latin typeface="Comic Sans MS" pitchFamily="66" charset="0"/>
              </a:rPr>
              <a:t> to </a:t>
            </a:r>
            <a:endParaRPr lang="en-US" sz="2000" dirty="0" smtClean="0">
              <a:latin typeface="Comic Sans MS" pitchFamily="66" charset="0"/>
            </a:endParaRPr>
          </a:p>
          <a:p>
            <a:r>
              <a:rPr lang="en-US" sz="2000" dirty="0" smtClean="0">
                <a:latin typeface="Comic Sans MS" pitchFamily="66" charset="0"/>
              </a:rPr>
              <a:t>      </a:t>
            </a:r>
            <a:r>
              <a:rPr lang="ru-RU" sz="2000" dirty="0" err="1" smtClean="0">
                <a:latin typeface="Comic Sans MS" pitchFamily="66" charset="0"/>
              </a:rPr>
              <a:t>communicate</a:t>
            </a:r>
            <a:r>
              <a:rPr lang="ru-RU" sz="2000" dirty="0" smtClean="0">
                <a:latin typeface="Comic Sans MS" pitchFamily="66" charset="0"/>
              </a:rPr>
              <a:t> </a:t>
            </a:r>
            <a:endParaRPr lang="en-US" sz="2000" dirty="0" smtClean="0">
              <a:latin typeface="Comic Sans MS" pitchFamily="66" charset="0"/>
            </a:endParaRPr>
          </a:p>
          <a:p>
            <a:r>
              <a:rPr lang="en-US" sz="2000" dirty="0" smtClean="0">
                <a:latin typeface="Comic Sans MS" pitchFamily="66" charset="0"/>
              </a:rPr>
              <a:t>      in</a:t>
            </a:r>
            <a:r>
              <a:rPr lang="en-US" sz="2000" dirty="0" smtClean="0"/>
              <a:t> </a:t>
            </a:r>
            <a:r>
              <a:rPr lang="en-US" sz="2000" dirty="0" smtClean="0">
                <a:latin typeface="Comic Sans MS" pitchFamily="66" charset="0"/>
              </a:rPr>
              <a:t>English we </a:t>
            </a:r>
            <a:r>
              <a:rPr lang="en-US" sz="2000" smtClean="0">
                <a:latin typeface="Comic Sans MS" pitchFamily="66" charset="0"/>
              </a:rPr>
              <a:t>should …</a:t>
            </a:r>
            <a:endParaRPr lang="ru-RU" sz="2000" dirty="0" smtClean="0">
              <a:latin typeface="Comic Sans MS" pitchFamily="66" charset="0"/>
            </a:endParaRPr>
          </a:p>
        </p:txBody>
      </p:sp>
      <p:sp>
        <p:nvSpPr>
          <p:cNvPr id="6" name="TextBox 5"/>
          <p:cNvSpPr txBox="1"/>
          <p:nvPr/>
        </p:nvSpPr>
        <p:spPr>
          <a:xfrm>
            <a:off x="214282" y="3857628"/>
            <a:ext cx="3357586" cy="101566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2000" dirty="0" smtClean="0">
                <a:latin typeface="Comic Sans MS" pitchFamily="66" charset="0"/>
              </a:rPr>
              <a:t>III. </a:t>
            </a:r>
            <a:r>
              <a:rPr lang="ru-RU" sz="2000" dirty="0" smtClean="0">
                <a:latin typeface="Comic Sans MS" pitchFamily="66" charset="0"/>
              </a:rPr>
              <a:t>To </a:t>
            </a:r>
            <a:r>
              <a:rPr lang="ru-RU" sz="2000" dirty="0" err="1" smtClean="0">
                <a:latin typeface="Comic Sans MS" pitchFamily="66" charset="0"/>
              </a:rPr>
              <a:t>build</a:t>
            </a:r>
            <a:r>
              <a:rPr lang="ru-RU" sz="2000" dirty="0" smtClean="0">
                <a:latin typeface="Comic Sans MS" pitchFamily="66" charset="0"/>
              </a:rPr>
              <a:t> </a:t>
            </a:r>
            <a:r>
              <a:rPr lang="ru-RU" sz="2000" dirty="0" err="1" smtClean="0">
                <a:latin typeface="Comic Sans MS" pitchFamily="66" charset="0"/>
              </a:rPr>
              <a:t>words</a:t>
            </a:r>
            <a:r>
              <a:rPr lang="ru-RU" sz="2000" dirty="0" smtClean="0">
                <a:latin typeface="Comic Sans MS" pitchFamily="66" charset="0"/>
              </a:rPr>
              <a:t> </a:t>
            </a:r>
            <a:r>
              <a:rPr lang="ru-RU" sz="2000" dirty="0" err="1" smtClean="0">
                <a:latin typeface="Comic Sans MS" pitchFamily="66" charset="0"/>
              </a:rPr>
              <a:t>and</a:t>
            </a:r>
            <a:r>
              <a:rPr lang="ru-RU" sz="2000" dirty="0" smtClean="0">
                <a:latin typeface="Comic Sans MS" pitchFamily="66" charset="0"/>
              </a:rPr>
              <a:t> </a:t>
            </a:r>
            <a:r>
              <a:rPr lang="en-US" sz="2000" dirty="0" smtClean="0">
                <a:latin typeface="Comic Sans MS" pitchFamily="66" charset="0"/>
              </a:rPr>
              <a:t>  </a:t>
            </a:r>
          </a:p>
          <a:p>
            <a:r>
              <a:rPr lang="en-US" sz="2000" dirty="0" smtClean="0">
                <a:latin typeface="Comic Sans MS" pitchFamily="66" charset="0"/>
              </a:rPr>
              <a:t>        </a:t>
            </a:r>
            <a:r>
              <a:rPr lang="ru-RU" sz="2000" dirty="0" err="1" smtClean="0">
                <a:latin typeface="Comic Sans MS" pitchFamily="66" charset="0"/>
              </a:rPr>
              <a:t>sentences</a:t>
            </a:r>
            <a:r>
              <a:rPr lang="ru-RU" sz="2000" dirty="0" smtClean="0">
                <a:latin typeface="Comic Sans MS" pitchFamily="66" charset="0"/>
              </a:rPr>
              <a:t> </a:t>
            </a:r>
            <a:r>
              <a:rPr lang="ru-RU" sz="2000" dirty="0" err="1" smtClean="0">
                <a:latin typeface="Comic Sans MS" pitchFamily="66" charset="0"/>
              </a:rPr>
              <a:t>correctly</a:t>
            </a:r>
            <a:r>
              <a:rPr lang="ru-RU" sz="2000" dirty="0" smtClean="0">
                <a:latin typeface="Comic Sans MS" pitchFamily="66" charset="0"/>
              </a:rPr>
              <a:t> </a:t>
            </a:r>
            <a:endParaRPr lang="en-US" sz="2000" dirty="0" smtClean="0">
              <a:latin typeface="Comic Sans MS" pitchFamily="66" charset="0"/>
            </a:endParaRPr>
          </a:p>
          <a:p>
            <a:r>
              <a:rPr lang="en-US" sz="2000" dirty="0" smtClean="0">
                <a:latin typeface="Comic Sans MS" pitchFamily="66" charset="0"/>
              </a:rPr>
              <a:t>        </a:t>
            </a:r>
            <a:r>
              <a:rPr lang="ru-RU" sz="2000" dirty="0" err="1" smtClean="0">
                <a:latin typeface="Comic Sans MS" pitchFamily="66" charset="0"/>
              </a:rPr>
              <a:t>we</a:t>
            </a:r>
            <a:r>
              <a:rPr lang="ru-RU" sz="2000" dirty="0" smtClean="0">
                <a:latin typeface="Comic Sans MS" pitchFamily="66" charset="0"/>
              </a:rPr>
              <a:t> </a:t>
            </a:r>
            <a:r>
              <a:rPr lang="ru-RU" sz="2000" dirty="0" err="1" smtClean="0">
                <a:latin typeface="Comic Sans MS" pitchFamily="66" charset="0"/>
              </a:rPr>
              <a:t>should</a:t>
            </a:r>
            <a:r>
              <a:rPr lang="en-US" sz="2000" dirty="0" smtClean="0">
                <a:latin typeface="Comic Sans MS" pitchFamily="66" charset="0"/>
              </a:rPr>
              <a:t> …</a:t>
            </a:r>
            <a:endParaRPr lang="ru-RU" sz="2000" dirty="0" smtClean="0">
              <a:latin typeface="Comic Sans MS" pitchFamily="66" charset="0"/>
            </a:endParaRPr>
          </a:p>
        </p:txBody>
      </p:sp>
      <p:sp>
        <p:nvSpPr>
          <p:cNvPr id="7" name="TextBox 6"/>
          <p:cNvSpPr txBox="1"/>
          <p:nvPr/>
        </p:nvSpPr>
        <p:spPr>
          <a:xfrm>
            <a:off x="214282" y="5286388"/>
            <a:ext cx="3357586"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dirty="0" smtClean="0">
                <a:latin typeface="Comic Sans MS" pitchFamily="66" charset="0"/>
              </a:rPr>
              <a:t>IV. </a:t>
            </a:r>
            <a:r>
              <a:rPr lang="ru-RU" sz="2000" dirty="0" smtClean="0">
                <a:latin typeface="Comic Sans MS" pitchFamily="66" charset="0"/>
              </a:rPr>
              <a:t>To </a:t>
            </a:r>
            <a:r>
              <a:rPr lang="ru-RU" sz="2000" dirty="0" err="1" smtClean="0">
                <a:latin typeface="Comic Sans MS" pitchFamily="66" charset="0"/>
              </a:rPr>
              <a:t>be</a:t>
            </a:r>
            <a:r>
              <a:rPr lang="ru-RU" sz="2000" dirty="0" smtClean="0">
                <a:latin typeface="Comic Sans MS" pitchFamily="66" charset="0"/>
              </a:rPr>
              <a:t> </a:t>
            </a:r>
            <a:r>
              <a:rPr lang="ru-RU" sz="2000" dirty="0" err="1" smtClean="0">
                <a:latin typeface="Comic Sans MS" pitchFamily="66" charset="0"/>
              </a:rPr>
              <a:t>able</a:t>
            </a:r>
            <a:r>
              <a:rPr lang="ru-RU" sz="2000" dirty="0" smtClean="0">
                <a:latin typeface="Comic Sans MS" pitchFamily="66" charset="0"/>
              </a:rPr>
              <a:t> </a:t>
            </a:r>
            <a:r>
              <a:rPr lang="ru-RU" sz="2000" dirty="0" err="1" smtClean="0">
                <a:latin typeface="Comic Sans MS" pitchFamily="66" charset="0"/>
              </a:rPr>
              <a:t>to</a:t>
            </a:r>
            <a:r>
              <a:rPr lang="ru-RU" sz="2000" dirty="0" smtClean="0">
                <a:latin typeface="Comic Sans MS" pitchFamily="66" charset="0"/>
              </a:rPr>
              <a:t> </a:t>
            </a:r>
            <a:r>
              <a:rPr lang="ru-RU" sz="2000" dirty="0" err="1" smtClean="0">
                <a:latin typeface="Comic Sans MS" pitchFamily="66" charset="0"/>
              </a:rPr>
              <a:t>tell</a:t>
            </a:r>
            <a:r>
              <a:rPr lang="ru-RU" sz="2000" dirty="0" smtClean="0">
                <a:latin typeface="Comic Sans MS" pitchFamily="66" charset="0"/>
              </a:rPr>
              <a:t> </a:t>
            </a:r>
            <a:r>
              <a:rPr lang="ru-RU" sz="2000" dirty="0" err="1" smtClean="0">
                <a:latin typeface="Comic Sans MS" pitchFamily="66" charset="0"/>
              </a:rPr>
              <a:t>or</a:t>
            </a:r>
            <a:r>
              <a:rPr lang="ru-RU" sz="2000" dirty="0" smtClean="0">
                <a:latin typeface="Comic Sans MS" pitchFamily="66" charset="0"/>
              </a:rPr>
              <a:t> </a:t>
            </a:r>
            <a:r>
              <a:rPr lang="en-US" sz="2000" dirty="0" smtClean="0">
                <a:latin typeface="Comic Sans MS" pitchFamily="66" charset="0"/>
              </a:rPr>
              <a:t>  </a:t>
            </a:r>
          </a:p>
          <a:p>
            <a:r>
              <a:rPr lang="en-US" sz="2000" dirty="0" smtClean="0">
                <a:latin typeface="Comic Sans MS" pitchFamily="66" charset="0"/>
              </a:rPr>
              <a:t>     </a:t>
            </a:r>
            <a:r>
              <a:rPr lang="ru-RU" sz="2000" dirty="0" err="1" smtClean="0">
                <a:latin typeface="Comic Sans MS" pitchFamily="66" charset="0"/>
              </a:rPr>
              <a:t>write</a:t>
            </a:r>
            <a:r>
              <a:rPr lang="ru-RU" sz="2000" dirty="0" smtClean="0">
                <a:latin typeface="Comic Sans MS" pitchFamily="66" charset="0"/>
              </a:rPr>
              <a:t> </a:t>
            </a:r>
            <a:r>
              <a:rPr lang="ru-RU" sz="2000" dirty="0" err="1" smtClean="0">
                <a:latin typeface="Comic Sans MS" pitchFamily="66" charset="0"/>
              </a:rPr>
              <a:t>about</a:t>
            </a:r>
            <a:r>
              <a:rPr lang="ru-RU" sz="2000" dirty="0" smtClean="0">
                <a:latin typeface="Comic Sans MS" pitchFamily="66" charset="0"/>
              </a:rPr>
              <a:t> </a:t>
            </a:r>
            <a:r>
              <a:rPr lang="ru-RU" sz="2000" dirty="0" err="1" smtClean="0">
                <a:latin typeface="Comic Sans MS" pitchFamily="66" charset="0"/>
              </a:rPr>
              <a:t>our</a:t>
            </a:r>
            <a:r>
              <a:rPr lang="ru-RU" sz="2000" dirty="0" smtClean="0">
                <a:latin typeface="Comic Sans MS" pitchFamily="66" charset="0"/>
              </a:rPr>
              <a:t> </a:t>
            </a:r>
            <a:r>
              <a:rPr lang="ru-RU" sz="2000" dirty="0" err="1" smtClean="0">
                <a:latin typeface="Comic Sans MS" pitchFamily="66" charset="0"/>
              </a:rPr>
              <a:t>travel</a:t>
            </a:r>
            <a:r>
              <a:rPr lang="ru-RU" sz="2000" dirty="0" smtClean="0">
                <a:latin typeface="Comic Sans MS" pitchFamily="66" charset="0"/>
              </a:rPr>
              <a:t> </a:t>
            </a:r>
            <a:r>
              <a:rPr lang="en-US" sz="2000" dirty="0" smtClean="0">
                <a:latin typeface="Comic Sans MS" pitchFamily="66" charset="0"/>
              </a:rPr>
              <a:t>  </a:t>
            </a:r>
          </a:p>
          <a:p>
            <a:r>
              <a:rPr lang="en-US" sz="2000" dirty="0" smtClean="0">
                <a:latin typeface="Comic Sans MS" pitchFamily="66" charset="0"/>
              </a:rPr>
              <a:t>     </a:t>
            </a:r>
            <a:r>
              <a:rPr lang="ru-RU" sz="2000" dirty="0" err="1" smtClean="0">
                <a:latin typeface="Comic Sans MS" pitchFamily="66" charset="0"/>
              </a:rPr>
              <a:t>experience</a:t>
            </a:r>
            <a:r>
              <a:rPr lang="ru-RU" sz="2000" dirty="0" smtClean="0">
                <a:latin typeface="Comic Sans MS" pitchFamily="66" charset="0"/>
              </a:rPr>
              <a:t> </a:t>
            </a:r>
            <a:r>
              <a:rPr lang="ru-RU" sz="2000" dirty="0" err="1" smtClean="0">
                <a:latin typeface="Comic Sans MS" pitchFamily="66" charset="0"/>
              </a:rPr>
              <a:t>we</a:t>
            </a:r>
            <a:r>
              <a:rPr lang="ru-RU" sz="2000" dirty="0" smtClean="0">
                <a:latin typeface="Comic Sans MS" pitchFamily="66" charset="0"/>
              </a:rPr>
              <a:t> </a:t>
            </a:r>
            <a:r>
              <a:rPr lang="ru-RU" sz="2000" dirty="0" err="1" smtClean="0">
                <a:latin typeface="Comic Sans MS" pitchFamily="66" charset="0"/>
              </a:rPr>
              <a:t>should</a:t>
            </a:r>
            <a:r>
              <a:rPr lang="en-US" sz="2000" dirty="0" smtClean="0">
                <a:latin typeface="Comic Sans MS" pitchFamily="66" charset="0"/>
              </a:rPr>
              <a:t> …</a:t>
            </a:r>
            <a:endParaRPr lang="ru-RU" sz="2000" dirty="0" smtClean="0">
              <a:latin typeface="Comic Sans MS" pitchFamily="66" charset="0"/>
            </a:endParaRPr>
          </a:p>
        </p:txBody>
      </p:sp>
      <p:sp>
        <p:nvSpPr>
          <p:cNvPr id="8" name="Овал 7"/>
          <p:cNvSpPr/>
          <p:nvPr/>
        </p:nvSpPr>
        <p:spPr>
          <a:xfrm>
            <a:off x="3786182" y="3857628"/>
            <a:ext cx="2286016" cy="100013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ru-RU" dirty="0" smtClean="0"/>
          </a:p>
          <a:p>
            <a:pPr algn="ctr"/>
            <a:r>
              <a:rPr lang="ru-RU" sz="2000" dirty="0" smtClean="0">
                <a:latin typeface="Comic Sans MS" pitchFamily="66" charset="0"/>
              </a:rPr>
              <a:t>have </a:t>
            </a:r>
            <a:r>
              <a:rPr lang="ru-RU" sz="2000" dirty="0" err="1" smtClean="0">
                <a:latin typeface="Comic Sans MS" pitchFamily="66" charset="0"/>
              </a:rPr>
              <a:t>word</a:t>
            </a:r>
            <a:r>
              <a:rPr lang="ru-RU" sz="2000" dirty="0" smtClean="0">
                <a:latin typeface="Comic Sans MS" pitchFamily="66" charset="0"/>
              </a:rPr>
              <a:t> </a:t>
            </a:r>
            <a:r>
              <a:rPr lang="ru-RU" sz="2000" dirty="0" err="1" smtClean="0">
                <a:latin typeface="Comic Sans MS" pitchFamily="66" charset="0"/>
              </a:rPr>
              <a:t>formation</a:t>
            </a:r>
            <a:r>
              <a:rPr lang="en-US" sz="2000" dirty="0" smtClean="0">
                <a:latin typeface="Comic Sans MS" pitchFamily="66" charset="0"/>
              </a:rPr>
              <a:t> practice</a:t>
            </a:r>
            <a:endParaRPr lang="ru-RU" sz="2000" dirty="0" smtClean="0">
              <a:latin typeface="Comic Sans MS" pitchFamily="66" charset="0"/>
            </a:endParaRPr>
          </a:p>
          <a:p>
            <a:pPr algn="ctr"/>
            <a:endParaRPr lang="ru-RU" dirty="0"/>
          </a:p>
        </p:txBody>
      </p:sp>
      <p:sp>
        <p:nvSpPr>
          <p:cNvPr id="9" name="Овал 8"/>
          <p:cNvSpPr/>
          <p:nvPr/>
        </p:nvSpPr>
        <p:spPr>
          <a:xfrm>
            <a:off x="6429388" y="1000108"/>
            <a:ext cx="2286016" cy="10001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sz="2000" dirty="0" smtClean="0">
              <a:latin typeface="Comic Sans MS" pitchFamily="66" charset="0"/>
            </a:endParaRPr>
          </a:p>
          <a:p>
            <a:pPr algn="ctr"/>
            <a:r>
              <a:rPr lang="ru-RU" sz="2000" dirty="0" err="1" smtClean="0">
                <a:latin typeface="Comic Sans MS" pitchFamily="66" charset="0"/>
              </a:rPr>
              <a:t>learn</a:t>
            </a:r>
            <a:r>
              <a:rPr lang="ru-RU" sz="2000" dirty="0" smtClean="0">
                <a:latin typeface="Comic Sans MS" pitchFamily="66" charset="0"/>
              </a:rPr>
              <a:t> </a:t>
            </a:r>
            <a:r>
              <a:rPr lang="ru-RU" sz="2000" dirty="0" err="1" smtClean="0">
                <a:latin typeface="Comic Sans MS" pitchFamily="66" charset="0"/>
              </a:rPr>
              <a:t>new</a:t>
            </a:r>
            <a:r>
              <a:rPr lang="ru-RU" sz="2000" dirty="0" smtClean="0">
                <a:latin typeface="Comic Sans MS" pitchFamily="66" charset="0"/>
              </a:rPr>
              <a:t> </a:t>
            </a:r>
            <a:r>
              <a:rPr lang="ru-RU" sz="2000" dirty="0" err="1" smtClean="0">
                <a:latin typeface="Comic Sans MS" pitchFamily="66" charset="0"/>
              </a:rPr>
              <a:t>words</a:t>
            </a:r>
            <a:r>
              <a:rPr lang="en-US" sz="2000" dirty="0" smtClean="0">
                <a:latin typeface="Comic Sans MS" pitchFamily="66" charset="0"/>
              </a:rPr>
              <a:t> </a:t>
            </a:r>
            <a:endParaRPr lang="ru-RU" sz="2000" dirty="0" smtClean="0">
              <a:latin typeface="Comic Sans MS" pitchFamily="66" charset="0"/>
            </a:endParaRPr>
          </a:p>
          <a:p>
            <a:pPr algn="ctr"/>
            <a:endParaRPr lang="ru-RU" dirty="0"/>
          </a:p>
        </p:txBody>
      </p:sp>
      <p:sp>
        <p:nvSpPr>
          <p:cNvPr id="10" name="Овал 9"/>
          <p:cNvSpPr/>
          <p:nvPr/>
        </p:nvSpPr>
        <p:spPr>
          <a:xfrm>
            <a:off x="3786182" y="5357826"/>
            <a:ext cx="2286016" cy="1000132"/>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dirty="0" smtClean="0"/>
          </a:p>
          <a:p>
            <a:pPr algn="ctr"/>
            <a:r>
              <a:rPr lang="ru-RU" sz="2000" dirty="0" smtClean="0">
                <a:latin typeface="Comic Sans MS" pitchFamily="66" charset="0"/>
              </a:rPr>
              <a:t>have </a:t>
            </a:r>
            <a:r>
              <a:rPr lang="ru-RU" sz="2000" dirty="0" err="1" smtClean="0">
                <a:latin typeface="Comic Sans MS" pitchFamily="66" charset="0"/>
              </a:rPr>
              <a:t>monologue</a:t>
            </a:r>
            <a:r>
              <a:rPr lang="en-US" sz="2000" dirty="0" smtClean="0">
                <a:latin typeface="Comic Sans MS" pitchFamily="66" charset="0"/>
              </a:rPr>
              <a:t> </a:t>
            </a:r>
            <a:r>
              <a:rPr lang="ru-RU" sz="2000" dirty="0" smtClean="0">
                <a:latin typeface="Comic Sans MS" pitchFamily="66" charset="0"/>
              </a:rPr>
              <a:t>practice</a:t>
            </a:r>
          </a:p>
          <a:p>
            <a:pPr algn="ctr"/>
            <a:endParaRPr lang="ru-RU" dirty="0"/>
          </a:p>
        </p:txBody>
      </p:sp>
      <p:sp>
        <p:nvSpPr>
          <p:cNvPr id="11" name="Овал 10"/>
          <p:cNvSpPr/>
          <p:nvPr/>
        </p:nvSpPr>
        <p:spPr>
          <a:xfrm>
            <a:off x="6429388" y="2428868"/>
            <a:ext cx="2428892" cy="1000132"/>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2000" dirty="0" smtClean="0">
                <a:latin typeface="Comic Sans MS" pitchFamily="66" charset="0"/>
              </a:rPr>
              <a:t>have </a:t>
            </a:r>
            <a:r>
              <a:rPr lang="ru-RU" sz="2000" dirty="0" err="1" smtClean="0">
                <a:latin typeface="Comic Sans MS" pitchFamily="66" charset="0"/>
              </a:rPr>
              <a:t>conversatiоn</a:t>
            </a:r>
            <a:r>
              <a:rPr lang="ru-RU" sz="2000" dirty="0" smtClean="0">
                <a:latin typeface="Comic Sans MS" pitchFamily="66" charset="0"/>
              </a:rPr>
              <a:t> practice</a:t>
            </a:r>
            <a:endParaRPr lang="ru-RU" sz="2000" dirty="0">
              <a:latin typeface="Comic Sans MS" pitchFamily="66" charset="0"/>
            </a:endParaRPr>
          </a:p>
        </p:txBody>
      </p:sp>
      <p:sp>
        <p:nvSpPr>
          <p:cNvPr id="12" name="Овал 11"/>
          <p:cNvSpPr/>
          <p:nvPr/>
        </p:nvSpPr>
        <p:spPr>
          <a:xfrm>
            <a:off x="3857620" y="2428868"/>
            <a:ext cx="2286016" cy="1000132"/>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ru-RU" sz="2000" dirty="0" smtClean="0">
              <a:latin typeface="Comic Sans MS" pitchFamily="66" charset="0"/>
            </a:endParaRPr>
          </a:p>
          <a:p>
            <a:pPr algn="ctr"/>
            <a:r>
              <a:rPr lang="ru-RU" sz="2000" dirty="0" smtClean="0">
                <a:latin typeface="Comic Sans MS" pitchFamily="66" charset="0"/>
              </a:rPr>
              <a:t>have </a:t>
            </a:r>
            <a:r>
              <a:rPr lang="ru-RU" sz="2000" dirty="0" err="1" smtClean="0">
                <a:latin typeface="Comic Sans MS" pitchFamily="66" charset="0"/>
              </a:rPr>
              <a:t>listening</a:t>
            </a:r>
            <a:r>
              <a:rPr lang="ru-RU" sz="2000" dirty="0" smtClean="0">
                <a:latin typeface="Comic Sans MS" pitchFamily="66" charset="0"/>
              </a:rPr>
              <a:t> practice </a:t>
            </a:r>
          </a:p>
          <a:p>
            <a:pPr algn="ctr"/>
            <a:endParaRPr lang="ru-RU" dirty="0"/>
          </a:p>
        </p:txBody>
      </p:sp>
      <p:sp>
        <p:nvSpPr>
          <p:cNvPr id="13" name="Овал 12"/>
          <p:cNvSpPr/>
          <p:nvPr/>
        </p:nvSpPr>
        <p:spPr>
          <a:xfrm>
            <a:off x="3714744" y="1000108"/>
            <a:ext cx="2286016" cy="10001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ru-RU" dirty="0" smtClean="0"/>
          </a:p>
          <a:p>
            <a:pPr algn="ctr"/>
            <a:r>
              <a:rPr lang="ru-RU" sz="2000" dirty="0" err="1" smtClean="0">
                <a:latin typeface="Comic Sans MS" pitchFamily="66" charset="0"/>
              </a:rPr>
              <a:t>do</a:t>
            </a:r>
            <a:r>
              <a:rPr lang="ru-RU" sz="2000" dirty="0" smtClean="0">
                <a:latin typeface="Comic Sans MS" pitchFamily="66" charset="0"/>
              </a:rPr>
              <a:t> </a:t>
            </a:r>
            <a:endParaRPr lang="en-US" sz="2000" dirty="0" smtClean="0">
              <a:latin typeface="Comic Sans MS" pitchFamily="66" charset="0"/>
            </a:endParaRPr>
          </a:p>
          <a:p>
            <a:pPr algn="ctr"/>
            <a:r>
              <a:rPr lang="ru-RU" sz="2000" dirty="0" err="1" smtClean="0">
                <a:latin typeface="Comic Sans MS" pitchFamily="66" charset="0"/>
              </a:rPr>
              <a:t>phonetic</a:t>
            </a:r>
            <a:r>
              <a:rPr lang="ru-RU" sz="2000" dirty="0" smtClean="0">
                <a:latin typeface="Comic Sans MS" pitchFamily="66" charset="0"/>
              </a:rPr>
              <a:t> </a:t>
            </a:r>
            <a:r>
              <a:rPr lang="ru-RU" sz="2000" dirty="0" err="1" smtClean="0">
                <a:latin typeface="Comic Sans MS" pitchFamily="66" charset="0"/>
              </a:rPr>
              <a:t>exercises</a:t>
            </a:r>
            <a:endParaRPr lang="ru-RU" sz="2000" dirty="0" smtClean="0">
              <a:latin typeface="Comic Sans MS" pitchFamily="66" charset="0"/>
            </a:endParaRPr>
          </a:p>
          <a:p>
            <a:pPr algn="ctr"/>
            <a:endParaRPr lang="ru-RU" dirty="0"/>
          </a:p>
        </p:txBody>
      </p:sp>
      <p:sp>
        <p:nvSpPr>
          <p:cNvPr id="14" name="Овал 13"/>
          <p:cNvSpPr/>
          <p:nvPr/>
        </p:nvSpPr>
        <p:spPr>
          <a:xfrm>
            <a:off x="6357950" y="3929066"/>
            <a:ext cx="2286016" cy="100013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ru-RU" dirty="0" smtClean="0"/>
          </a:p>
          <a:p>
            <a:pPr algn="ctr"/>
            <a:r>
              <a:rPr lang="en-US" sz="2000" dirty="0" smtClean="0">
                <a:latin typeface="Comic Sans MS" pitchFamily="66" charset="0"/>
              </a:rPr>
              <a:t>have </a:t>
            </a:r>
          </a:p>
          <a:p>
            <a:pPr algn="ctr"/>
            <a:r>
              <a:rPr lang="ru-RU" sz="2000" dirty="0" err="1" smtClean="0">
                <a:latin typeface="Comic Sans MS" pitchFamily="66" charset="0"/>
              </a:rPr>
              <a:t>grammar</a:t>
            </a:r>
            <a:r>
              <a:rPr lang="ru-RU" sz="2000" dirty="0" smtClean="0">
                <a:latin typeface="Comic Sans MS" pitchFamily="66" charset="0"/>
              </a:rPr>
              <a:t> practice</a:t>
            </a:r>
          </a:p>
          <a:p>
            <a:pPr algn="ctr"/>
            <a:endParaRPr lang="ru-RU" dirty="0"/>
          </a:p>
        </p:txBody>
      </p:sp>
      <p:sp>
        <p:nvSpPr>
          <p:cNvPr id="15" name="Овал 14"/>
          <p:cNvSpPr/>
          <p:nvPr/>
        </p:nvSpPr>
        <p:spPr>
          <a:xfrm>
            <a:off x="6500826" y="5357826"/>
            <a:ext cx="2286016" cy="1000132"/>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dirty="0" smtClean="0"/>
          </a:p>
          <a:p>
            <a:pPr algn="ctr"/>
            <a:r>
              <a:rPr lang="en-US" sz="2000" dirty="0" smtClean="0">
                <a:latin typeface="Comic Sans MS" pitchFamily="66" charset="0"/>
              </a:rPr>
              <a:t>have </a:t>
            </a:r>
          </a:p>
          <a:p>
            <a:pPr algn="ctr"/>
            <a:r>
              <a:rPr lang="ru-RU" sz="2000" dirty="0" err="1" smtClean="0">
                <a:latin typeface="Comic Sans MS" pitchFamily="66" charset="0"/>
              </a:rPr>
              <a:t>writing</a:t>
            </a:r>
            <a:r>
              <a:rPr lang="ru-RU" sz="2000" dirty="0" smtClean="0">
                <a:latin typeface="Comic Sans MS" pitchFamily="66" charset="0"/>
              </a:rPr>
              <a:t> practice</a:t>
            </a:r>
          </a:p>
          <a:p>
            <a:pPr algn="ct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1+#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1000" fill="hold"/>
                                        <p:tgtEl>
                                          <p:spTgt spid="9"/>
                                        </p:tgtEl>
                                        <p:attrNameLst>
                                          <p:attrName>ppt_x</p:attrName>
                                        </p:attrNameLst>
                                      </p:cBhvr>
                                      <p:tavLst>
                                        <p:tav tm="0">
                                          <p:val>
                                            <p:strVal val="1+#ppt_w/2"/>
                                          </p:val>
                                        </p:tav>
                                        <p:tav tm="100000">
                                          <p:val>
                                            <p:strVal val="#ppt_x"/>
                                          </p:val>
                                        </p:tav>
                                      </p:tavLst>
                                    </p:anim>
                                    <p:anim calcmode="lin" valueType="num">
                                      <p:cBhvr additive="base">
                                        <p:cTn id="14" dur="10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1+#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1000" fill="hold"/>
                                        <p:tgtEl>
                                          <p:spTgt spid="11"/>
                                        </p:tgtEl>
                                        <p:attrNameLst>
                                          <p:attrName>ppt_x</p:attrName>
                                        </p:attrNameLst>
                                      </p:cBhvr>
                                      <p:tavLst>
                                        <p:tav tm="0">
                                          <p:val>
                                            <p:strVal val="1+#ppt_w/2"/>
                                          </p:val>
                                        </p:tav>
                                        <p:tav tm="100000">
                                          <p:val>
                                            <p:strVal val="#ppt_x"/>
                                          </p:val>
                                        </p:tav>
                                      </p:tavLst>
                                    </p:anim>
                                    <p:anim calcmode="lin" valueType="num">
                                      <p:cBhvr additive="base">
                                        <p:cTn id="26" dur="10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tgtEl>
                                          <p:spTgt spid="8"/>
                                        </p:tgtEl>
                                        <p:attrNameLst>
                                          <p:attrName>ppt_x</p:attrName>
                                        </p:attrNameLst>
                                      </p:cBhvr>
                                      <p:tavLst>
                                        <p:tav tm="0">
                                          <p:val>
                                            <p:strVal val="1+#ppt_w/2"/>
                                          </p:val>
                                        </p:tav>
                                        <p:tav tm="100000">
                                          <p:val>
                                            <p:strVal val="#ppt_x"/>
                                          </p:val>
                                        </p:tav>
                                      </p:tavLst>
                                    </p:anim>
                                    <p:anim calcmode="lin" valueType="num">
                                      <p:cBhvr additive="base">
                                        <p:cTn id="32"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additive="base">
                                        <p:cTn id="37" dur="1000" fill="hold"/>
                                        <p:tgtEl>
                                          <p:spTgt spid="14"/>
                                        </p:tgtEl>
                                        <p:attrNameLst>
                                          <p:attrName>ppt_x</p:attrName>
                                        </p:attrNameLst>
                                      </p:cBhvr>
                                      <p:tavLst>
                                        <p:tav tm="0">
                                          <p:val>
                                            <p:strVal val="1+#ppt_w/2"/>
                                          </p:val>
                                        </p:tav>
                                        <p:tav tm="100000">
                                          <p:val>
                                            <p:strVal val="#ppt_x"/>
                                          </p:val>
                                        </p:tav>
                                      </p:tavLst>
                                    </p:anim>
                                    <p:anim calcmode="lin" valueType="num">
                                      <p:cBhvr additive="base">
                                        <p:cTn id="38" dur="10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1000" fill="hold"/>
                                        <p:tgtEl>
                                          <p:spTgt spid="10"/>
                                        </p:tgtEl>
                                        <p:attrNameLst>
                                          <p:attrName>ppt_x</p:attrName>
                                        </p:attrNameLst>
                                      </p:cBhvr>
                                      <p:tavLst>
                                        <p:tav tm="0">
                                          <p:val>
                                            <p:strVal val="1+#ppt_w/2"/>
                                          </p:val>
                                        </p:tav>
                                        <p:tav tm="100000">
                                          <p:val>
                                            <p:strVal val="#ppt_x"/>
                                          </p:val>
                                        </p:tav>
                                      </p:tavLst>
                                    </p:anim>
                                    <p:anim calcmode="lin" valueType="num">
                                      <p:cBhvr additive="base">
                                        <p:cTn id="44" dur="10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1000" fill="hold"/>
                                        <p:tgtEl>
                                          <p:spTgt spid="15"/>
                                        </p:tgtEl>
                                        <p:attrNameLst>
                                          <p:attrName>ppt_x</p:attrName>
                                        </p:attrNameLst>
                                      </p:cBhvr>
                                      <p:tavLst>
                                        <p:tav tm="0">
                                          <p:val>
                                            <p:strVal val="1+#ppt_w/2"/>
                                          </p:val>
                                        </p:tav>
                                        <p:tav tm="100000">
                                          <p:val>
                                            <p:strVal val="#ppt_x"/>
                                          </p:val>
                                        </p:tav>
                                      </p:tavLst>
                                    </p:anim>
                                    <p:anim calcmode="lin" valueType="num">
                                      <p:cBhvr additive="base">
                                        <p:cTn id="50"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158" y="214290"/>
            <a:ext cx="8429684" cy="1015663"/>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ru-RU" sz="2000" dirty="0">
                <a:latin typeface="Comic Sans MS" pitchFamily="66" charset="0"/>
              </a:rPr>
              <a:t>As a </a:t>
            </a:r>
            <a:r>
              <a:rPr lang="ru-RU" sz="2000" b="1" dirty="0">
                <a:solidFill>
                  <a:schemeClr val="bg1"/>
                </a:solidFill>
                <a:latin typeface="Comic Sans MS" pitchFamily="66" charset="0"/>
              </a:rPr>
              <a:t>phonetic practice</a:t>
            </a:r>
            <a:r>
              <a:rPr lang="ru-RU" sz="2000" dirty="0">
                <a:latin typeface="Comic Sans MS" pitchFamily="66" charset="0"/>
              </a:rPr>
              <a:t> I offer you some adjectives. </a:t>
            </a:r>
            <a:r>
              <a:rPr lang="en-US" sz="2000" dirty="0">
                <a:latin typeface="Comic Sans MS" pitchFamily="66" charset="0"/>
              </a:rPr>
              <a:t>They make your speech impressive. </a:t>
            </a:r>
            <a:r>
              <a:rPr lang="ru-RU" sz="2000" dirty="0">
                <a:latin typeface="Comic Sans MS" pitchFamily="66" charset="0"/>
              </a:rPr>
              <a:t>Use them while telling or writing about </a:t>
            </a:r>
            <a:r>
              <a:rPr lang="ru-RU" sz="2000" dirty="0" err="1">
                <a:latin typeface="Comic Sans MS" pitchFamily="66" charset="0"/>
              </a:rPr>
              <a:t>your</a:t>
            </a:r>
            <a:r>
              <a:rPr lang="ru-RU" sz="2000" dirty="0">
                <a:latin typeface="Comic Sans MS" pitchFamily="66" charset="0"/>
              </a:rPr>
              <a:t> </a:t>
            </a:r>
            <a:r>
              <a:rPr lang="ru-RU" sz="2000" dirty="0" err="1" smtClean="0">
                <a:latin typeface="Comic Sans MS" pitchFamily="66" charset="0"/>
              </a:rPr>
              <a:t>travel</a:t>
            </a:r>
            <a:r>
              <a:rPr lang="en-US" sz="2000" dirty="0" smtClean="0">
                <a:latin typeface="Comic Sans MS" pitchFamily="66" charset="0"/>
              </a:rPr>
              <a:t>ling</a:t>
            </a:r>
            <a:r>
              <a:rPr lang="ru-RU" sz="2000" dirty="0" smtClean="0">
                <a:latin typeface="Comic Sans MS" pitchFamily="66" charset="0"/>
              </a:rPr>
              <a:t> </a:t>
            </a:r>
            <a:r>
              <a:rPr lang="ru-RU" sz="2000" dirty="0" smtClean="0">
                <a:latin typeface="Comic Sans MS" pitchFamily="66" charset="0"/>
              </a:rPr>
              <a:t>experience</a:t>
            </a:r>
            <a:r>
              <a:rPr lang="en-US" sz="2000" dirty="0" smtClean="0">
                <a:latin typeface="Comic Sans MS" pitchFamily="66" charset="0"/>
              </a:rPr>
              <a:t>:</a:t>
            </a:r>
            <a:endParaRPr lang="ru-RU" sz="2000" dirty="0">
              <a:latin typeface="Comic Sans MS" pitchFamily="66" charset="0"/>
            </a:endParaRPr>
          </a:p>
        </p:txBody>
      </p:sp>
      <p:sp>
        <p:nvSpPr>
          <p:cNvPr id="3" name="TextBox 2"/>
          <p:cNvSpPr txBox="1"/>
          <p:nvPr/>
        </p:nvSpPr>
        <p:spPr>
          <a:xfrm>
            <a:off x="357158" y="1428736"/>
            <a:ext cx="8215370" cy="5016758"/>
          </a:xfrm>
          <a:prstGeom prst="rect">
            <a:avLst/>
          </a:prstGeom>
          <a:noFill/>
        </p:spPr>
        <p:txBody>
          <a:bodyPr wrap="square" rtlCol="0">
            <a:spAutoFit/>
          </a:bodyPr>
          <a:lstStyle/>
          <a:p>
            <a:r>
              <a:rPr lang="ru-RU" sz="2000" dirty="0" err="1" smtClean="0">
                <a:latin typeface="Comic Sans MS" pitchFamily="66" charset="0"/>
              </a:rPr>
              <a:t>beautiful</a:t>
            </a:r>
            <a:r>
              <a:rPr lang="ru-RU" sz="2000" b="1" dirty="0" smtClean="0">
                <a:latin typeface="Comic Sans MS" pitchFamily="66" charset="0"/>
              </a:rPr>
              <a:t>               </a:t>
            </a:r>
            <a:r>
              <a:rPr lang="en-US" sz="2000" b="1" dirty="0" smtClean="0">
                <a:latin typeface="Comic Sans MS" pitchFamily="66" charset="0"/>
              </a:rPr>
              <a:t>   </a:t>
            </a:r>
            <a:r>
              <a:rPr lang="ru-RU" sz="2000" b="1" dirty="0" err="1" smtClean="0">
                <a:latin typeface="Comic Sans MS" pitchFamily="66" charset="0"/>
              </a:rPr>
              <a:t>marvellous</a:t>
            </a:r>
            <a:r>
              <a:rPr lang="ru-RU" sz="2000" b="1" dirty="0" smtClean="0"/>
              <a:t> </a:t>
            </a:r>
            <a:r>
              <a:rPr lang="en-US" sz="2000" b="1" dirty="0" smtClean="0"/>
              <a:t>                                   </a:t>
            </a:r>
            <a:r>
              <a:rPr lang="en-US" sz="2000" dirty="0" smtClean="0">
                <a:latin typeface="TranscriptionYYY"/>
              </a:rPr>
              <a:t>[</a:t>
            </a:r>
            <a:r>
              <a:rPr lang="en-US" sz="2000" dirty="0">
                <a:latin typeface="TranscriptionYYY"/>
              </a:rPr>
              <a:t>'</a:t>
            </a:r>
            <a:r>
              <a:rPr lang="en-US" sz="2000" dirty="0" err="1" smtClean="0">
                <a:latin typeface="TranscriptionYYY"/>
              </a:rPr>
              <a:t>m</a:t>
            </a:r>
            <a:r>
              <a:rPr lang="en-US" sz="2000" dirty="0" err="1" smtClean="0">
                <a:latin typeface="PhoneticTM" panose="04010500000000000000" pitchFamily="82" charset="0"/>
              </a:rPr>
              <a:t>Rvqlqs</a:t>
            </a:r>
            <a:r>
              <a:rPr lang="en-US" sz="2000" dirty="0" smtClean="0">
                <a:latin typeface="TranscriptionYYY"/>
              </a:rPr>
              <a:t>]</a:t>
            </a:r>
            <a:r>
              <a:rPr lang="en-US" sz="2000" dirty="0" smtClean="0"/>
              <a:t>               </a:t>
            </a:r>
            <a:endParaRPr lang="ru-RU" sz="2000" dirty="0"/>
          </a:p>
          <a:p>
            <a:r>
              <a:rPr lang="ru-RU" sz="2000" dirty="0">
                <a:latin typeface="Comic Sans MS" pitchFamily="66" charset="0"/>
              </a:rPr>
              <a:t>(</a:t>
            </a:r>
            <a:r>
              <a:rPr lang="ru-RU" sz="2000" dirty="0" err="1" smtClean="0">
                <a:latin typeface="Comic Sans MS" pitchFamily="66" charset="0"/>
              </a:rPr>
              <a:t>great</a:t>
            </a:r>
            <a:r>
              <a:rPr lang="en-US" sz="2000" dirty="0" smtClean="0">
                <a:latin typeface="Comic Sans MS" pitchFamily="66" charset="0"/>
              </a:rPr>
              <a:t>,                 </a:t>
            </a:r>
            <a:r>
              <a:rPr lang="ru-RU" sz="2000" dirty="0" smtClean="0">
                <a:latin typeface="Comic Sans MS" pitchFamily="66" charset="0"/>
              </a:rPr>
              <a:t>        </a:t>
            </a:r>
            <a:r>
              <a:rPr lang="en-US" sz="2000" dirty="0" smtClean="0">
                <a:latin typeface="Comic Sans MS" pitchFamily="66" charset="0"/>
              </a:rPr>
              <a:t>     </a:t>
            </a:r>
            <a:r>
              <a:rPr lang="ru-RU" sz="2000" b="1" dirty="0" err="1" smtClean="0">
                <a:latin typeface="Comic Sans MS" pitchFamily="66" charset="0"/>
              </a:rPr>
              <a:t>delightful</a:t>
            </a:r>
            <a:r>
              <a:rPr lang="en-US" sz="2000" b="1" dirty="0" smtClean="0"/>
              <a:t>                                     </a:t>
            </a:r>
            <a:r>
              <a:rPr lang="en-US" sz="2000" dirty="0" smtClean="0">
                <a:latin typeface="TranscriptionYYY"/>
              </a:rPr>
              <a:t>[</a:t>
            </a:r>
            <a:r>
              <a:rPr lang="en-US" sz="2000" dirty="0" err="1" smtClean="0">
                <a:latin typeface="TranscriptionYYY"/>
              </a:rPr>
              <a:t>d</a:t>
            </a:r>
            <a:r>
              <a:rPr lang="en-US" sz="2000" dirty="0" err="1" smtClean="0">
                <a:latin typeface="PhoneticTM" panose="04010500000000000000" pitchFamily="82" charset="0"/>
              </a:rPr>
              <a:t>I'laItfl</a:t>
            </a:r>
            <a:r>
              <a:rPr lang="en-US" sz="2000" dirty="0" smtClean="0">
                <a:latin typeface="TranscriptionYYY"/>
              </a:rPr>
              <a:t>]</a:t>
            </a:r>
            <a:endParaRPr lang="ru-RU" sz="2000" dirty="0"/>
          </a:p>
          <a:p>
            <a:r>
              <a:rPr lang="en-US" sz="2000" dirty="0" smtClean="0">
                <a:latin typeface="Comic Sans MS" pitchFamily="66" charset="0"/>
              </a:rPr>
              <a:t>fantastic)</a:t>
            </a:r>
            <a:r>
              <a:rPr lang="ru-RU" sz="2000" b="1" dirty="0" smtClean="0"/>
              <a:t>                           </a:t>
            </a:r>
            <a:r>
              <a:rPr lang="en-US" sz="2000" b="1" dirty="0" smtClean="0"/>
              <a:t>      </a:t>
            </a:r>
            <a:r>
              <a:rPr lang="ru-RU" sz="2000" b="1" dirty="0" err="1" smtClean="0">
                <a:latin typeface="Comic Sans MS" pitchFamily="66" charset="0"/>
              </a:rPr>
              <a:t>magnificent</a:t>
            </a:r>
            <a:r>
              <a:rPr lang="en-US" sz="2000" b="1" dirty="0" smtClean="0">
                <a:latin typeface="Comic Sans MS" pitchFamily="66" charset="0"/>
              </a:rPr>
              <a:t> </a:t>
            </a:r>
            <a:r>
              <a:rPr lang="en-US" sz="2000" b="1" dirty="0" smtClean="0"/>
              <a:t>                               </a:t>
            </a:r>
            <a:r>
              <a:rPr lang="ru-RU" sz="2000" b="1" dirty="0" smtClean="0"/>
              <a:t> </a:t>
            </a:r>
            <a:r>
              <a:rPr lang="en-US" sz="2000" dirty="0" smtClean="0">
                <a:latin typeface="TranscriptionYYY"/>
              </a:rPr>
              <a:t>[</a:t>
            </a:r>
            <a:r>
              <a:rPr lang="en-US" sz="2000" dirty="0" err="1" smtClean="0">
                <a:latin typeface="TranscriptionYYY"/>
              </a:rPr>
              <a:t>m</a:t>
            </a:r>
            <a:r>
              <a:rPr lang="en-US" sz="2000" dirty="0" err="1" smtClean="0">
                <a:latin typeface="PhoneticTM" panose="04010500000000000000" pitchFamily="82" charset="0"/>
              </a:rPr>
              <a:t>xg'nIfI</a:t>
            </a:r>
            <a:r>
              <a:rPr lang="en-US" sz="2000" dirty="0" err="1" smtClean="0">
                <a:latin typeface="TranscriptionYYY"/>
              </a:rPr>
              <a:t>snt</a:t>
            </a:r>
            <a:r>
              <a:rPr lang="en-US" sz="2000" dirty="0" smtClean="0">
                <a:latin typeface="TranscriptionYYY"/>
              </a:rPr>
              <a:t>]</a:t>
            </a:r>
            <a:endParaRPr lang="ru-RU" sz="2000" dirty="0"/>
          </a:p>
          <a:p>
            <a:r>
              <a:rPr lang="ru-RU" sz="2000" dirty="0">
                <a:latin typeface="Comic Sans MS" pitchFamily="66" charset="0"/>
              </a:rPr>
              <a:t>                                        </a:t>
            </a:r>
            <a:r>
              <a:rPr lang="ru-RU" sz="2000" b="1" dirty="0" err="1" smtClean="0">
                <a:latin typeface="Comic Sans MS" pitchFamily="66" charset="0"/>
              </a:rPr>
              <a:t>majestic</a:t>
            </a:r>
            <a:r>
              <a:rPr lang="en-US" sz="2000" b="1" dirty="0" smtClean="0"/>
              <a:t> </a:t>
            </a:r>
            <a:r>
              <a:rPr lang="en-US" sz="2000" dirty="0" smtClean="0"/>
              <a:t>                                        </a:t>
            </a:r>
            <a:r>
              <a:rPr lang="en-US" sz="2000" dirty="0" smtClean="0">
                <a:latin typeface="TranscriptionYYY"/>
              </a:rPr>
              <a:t>[</a:t>
            </a:r>
            <a:r>
              <a:rPr lang="en-US" sz="2000" dirty="0" err="1" smtClean="0">
                <a:latin typeface="TranscriptionYYY"/>
              </a:rPr>
              <a:t>m</a:t>
            </a:r>
            <a:r>
              <a:rPr lang="en-US" sz="2000" dirty="0" err="1" smtClean="0">
                <a:latin typeface="PhoneticTM" panose="04010500000000000000" pitchFamily="82" charset="0"/>
              </a:rPr>
              <a:t>q'GestIk</a:t>
            </a:r>
            <a:r>
              <a:rPr lang="en-US" sz="2000" dirty="0" smtClean="0">
                <a:latin typeface="TranscriptionYYY"/>
              </a:rPr>
              <a:t>]</a:t>
            </a:r>
            <a:endParaRPr lang="ru-RU" sz="2000" dirty="0"/>
          </a:p>
          <a:p>
            <a:r>
              <a:rPr lang="ru-RU" sz="2000" b="1" dirty="0"/>
              <a:t>                               </a:t>
            </a:r>
            <a:r>
              <a:rPr lang="ru-RU" sz="2000" b="1" dirty="0" smtClean="0"/>
              <a:t>      </a:t>
            </a:r>
            <a:r>
              <a:rPr lang="en-US" sz="2000" b="1" dirty="0" smtClean="0"/>
              <a:t>     </a:t>
            </a:r>
            <a:r>
              <a:rPr lang="ru-RU" sz="2000" b="1" dirty="0" smtClean="0"/>
              <a:t>  </a:t>
            </a:r>
            <a:r>
              <a:rPr lang="en-US" sz="2000" b="1" dirty="0" smtClean="0"/>
              <a:t>         </a:t>
            </a:r>
            <a:r>
              <a:rPr lang="ru-RU" sz="2000" b="1" dirty="0" err="1" smtClean="0">
                <a:latin typeface="Comic Sans MS" pitchFamily="66" charset="0"/>
              </a:rPr>
              <a:t>charming</a:t>
            </a:r>
            <a:r>
              <a:rPr lang="en-US" sz="2000" b="1" dirty="0" smtClean="0"/>
              <a:t>                                       </a:t>
            </a:r>
            <a:r>
              <a:rPr lang="ru-RU" sz="2000" b="1" dirty="0" smtClean="0"/>
              <a:t>  </a:t>
            </a:r>
            <a:r>
              <a:rPr lang="en-US" sz="2000" dirty="0" smtClean="0">
                <a:latin typeface="TranscriptionYYY"/>
              </a:rPr>
              <a:t>[</a:t>
            </a:r>
            <a:r>
              <a:rPr lang="ru-RU" sz="2000" dirty="0" smtClean="0">
                <a:latin typeface="TranscriptionYYY"/>
              </a:rPr>
              <a:t>'</a:t>
            </a:r>
            <a:r>
              <a:rPr lang="en-US" sz="2000" dirty="0" err="1" smtClean="0">
                <a:latin typeface="PhoneticTM" panose="04010500000000000000" pitchFamily="82" charset="0"/>
              </a:rPr>
              <a:t>CRmIN</a:t>
            </a:r>
            <a:r>
              <a:rPr lang="en-US" sz="2000" dirty="0" smtClean="0">
                <a:latin typeface="TranscriptionYYY"/>
              </a:rPr>
              <a:t>]</a:t>
            </a:r>
            <a:endParaRPr lang="ru-RU" sz="2000" dirty="0"/>
          </a:p>
          <a:p>
            <a:r>
              <a:rPr lang="ru-RU" sz="2000" dirty="0"/>
              <a:t> </a:t>
            </a:r>
          </a:p>
          <a:p>
            <a:r>
              <a:rPr lang="ru-RU" sz="2000" dirty="0">
                <a:latin typeface="Comic Sans MS" pitchFamily="66" charset="0"/>
              </a:rPr>
              <a:t>very </a:t>
            </a:r>
            <a:r>
              <a:rPr lang="ru-RU" sz="2000" dirty="0" err="1">
                <a:latin typeface="Comic Sans MS" pitchFamily="66" charset="0"/>
              </a:rPr>
              <a:t>old</a:t>
            </a:r>
            <a:r>
              <a:rPr lang="ru-RU" sz="2000" dirty="0">
                <a:latin typeface="Comic Sans MS" pitchFamily="66" charset="0"/>
              </a:rPr>
              <a:t>                           </a:t>
            </a:r>
            <a:r>
              <a:rPr lang="en-US" sz="2000" dirty="0" smtClean="0">
                <a:latin typeface="Comic Sans MS" pitchFamily="66" charset="0"/>
              </a:rPr>
              <a:t> </a:t>
            </a:r>
            <a:r>
              <a:rPr lang="ru-RU" sz="2000" b="1" dirty="0" err="1" smtClean="0">
                <a:latin typeface="Comic Sans MS" pitchFamily="66" charset="0"/>
              </a:rPr>
              <a:t>antique</a:t>
            </a:r>
            <a:r>
              <a:rPr lang="en-US" sz="2000" dirty="0" smtClean="0"/>
              <a:t>                                           </a:t>
            </a:r>
            <a:r>
              <a:rPr lang="en-US" sz="2000" dirty="0" smtClean="0">
                <a:latin typeface="TranscriptionYYY"/>
              </a:rPr>
              <a:t>[</a:t>
            </a:r>
            <a:r>
              <a:rPr lang="en-US" sz="2000" dirty="0" err="1" smtClean="0">
                <a:latin typeface="PhoneticTM" panose="04010500000000000000" pitchFamily="82" charset="0"/>
              </a:rPr>
              <a:t>xn'tJk</a:t>
            </a:r>
            <a:r>
              <a:rPr lang="en-US" sz="2000" dirty="0" smtClean="0">
                <a:latin typeface="TranscriptionYYY"/>
              </a:rPr>
              <a:t>]</a:t>
            </a:r>
            <a:endParaRPr lang="ru-RU" sz="2000" dirty="0"/>
          </a:p>
          <a:p>
            <a:r>
              <a:rPr lang="ru-RU" sz="2000" dirty="0">
                <a:latin typeface="Comic Sans MS" pitchFamily="66" charset="0"/>
              </a:rPr>
              <a:t>                                        </a:t>
            </a:r>
            <a:r>
              <a:rPr lang="en-US" sz="2000" dirty="0" smtClean="0">
                <a:latin typeface="Comic Sans MS" pitchFamily="66" charset="0"/>
              </a:rPr>
              <a:t> </a:t>
            </a:r>
            <a:r>
              <a:rPr lang="ru-RU" sz="2000" b="1" dirty="0" err="1" smtClean="0">
                <a:latin typeface="Comic Sans MS" pitchFamily="66" charset="0"/>
              </a:rPr>
              <a:t>ancient</a:t>
            </a:r>
            <a:r>
              <a:rPr lang="en-US" sz="2000" b="1" dirty="0" smtClean="0">
                <a:latin typeface="Comic Sans MS" pitchFamily="66" charset="0"/>
              </a:rPr>
              <a:t> </a:t>
            </a:r>
            <a:r>
              <a:rPr lang="en-US" sz="2000" dirty="0" smtClean="0">
                <a:latin typeface="Comic Sans MS" pitchFamily="66" charset="0"/>
              </a:rPr>
              <a:t> </a:t>
            </a:r>
            <a:r>
              <a:rPr lang="en-US" sz="2000" dirty="0" smtClean="0"/>
              <a:t>                                       </a:t>
            </a:r>
            <a:r>
              <a:rPr lang="en-US" sz="2000" dirty="0" smtClean="0">
                <a:latin typeface="TranscriptionYYY"/>
              </a:rPr>
              <a:t>[</a:t>
            </a:r>
            <a:r>
              <a:rPr lang="ru-RU" sz="2000" dirty="0" smtClean="0">
                <a:latin typeface="TranscriptionYYY"/>
              </a:rPr>
              <a:t>'</a:t>
            </a:r>
            <a:r>
              <a:rPr lang="en-US" sz="2000" dirty="0" err="1" smtClean="0">
                <a:latin typeface="TranscriptionYYY"/>
              </a:rPr>
              <a:t>e</a:t>
            </a:r>
            <a:r>
              <a:rPr lang="en-US" sz="2000" dirty="0" err="1" smtClean="0">
                <a:latin typeface="PhoneticTM" panose="04010500000000000000" pitchFamily="82" charset="0"/>
              </a:rPr>
              <a:t>InS</a:t>
            </a:r>
            <a:r>
              <a:rPr lang="en-US" sz="2000" dirty="0" err="1" smtClean="0">
                <a:latin typeface="TranscriptionYYY"/>
              </a:rPr>
              <a:t>nt</a:t>
            </a:r>
            <a:r>
              <a:rPr lang="en-US" sz="2000" dirty="0" smtClean="0">
                <a:latin typeface="TranscriptionYYY"/>
              </a:rPr>
              <a:t>]</a:t>
            </a:r>
            <a:endParaRPr lang="ru-RU" sz="2000" dirty="0"/>
          </a:p>
          <a:p>
            <a:r>
              <a:rPr lang="ru-RU" sz="2000" dirty="0"/>
              <a:t> </a:t>
            </a:r>
          </a:p>
          <a:p>
            <a:r>
              <a:rPr lang="ru-RU" sz="2000" dirty="0" err="1">
                <a:latin typeface="Comic Sans MS" pitchFamily="66" charset="0"/>
              </a:rPr>
              <a:t>huge</a:t>
            </a:r>
            <a:r>
              <a:rPr lang="ru-RU" sz="2000" dirty="0">
                <a:latin typeface="Comic Sans MS" pitchFamily="66" charset="0"/>
              </a:rPr>
              <a:t>                                 </a:t>
            </a:r>
            <a:r>
              <a:rPr lang="en-US" sz="2000" dirty="0" smtClean="0">
                <a:latin typeface="Comic Sans MS" pitchFamily="66" charset="0"/>
              </a:rPr>
              <a:t> </a:t>
            </a:r>
            <a:r>
              <a:rPr lang="ru-RU" sz="2000" b="1" dirty="0" err="1" smtClean="0">
                <a:latin typeface="Comic Sans MS" pitchFamily="66" charset="0"/>
              </a:rPr>
              <a:t>enormous</a:t>
            </a:r>
            <a:r>
              <a:rPr lang="en-US" sz="2000" dirty="0" smtClean="0"/>
              <a:t>                                      </a:t>
            </a:r>
            <a:r>
              <a:rPr lang="en-US" sz="2000" dirty="0" smtClean="0">
                <a:latin typeface="TranscriptionYYY"/>
              </a:rPr>
              <a:t>[</a:t>
            </a:r>
            <a:r>
              <a:rPr lang="en-US" sz="2000" dirty="0" err="1" smtClean="0">
                <a:latin typeface="PhoneticTM" panose="04010500000000000000" pitchFamily="82" charset="0"/>
              </a:rPr>
              <a:t>I'nLmqs</a:t>
            </a:r>
            <a:r>
              <a:rPr lang="en-US" sz="2000" dirty="0" smtClean="0">
                <a:latin typeface="TranscriptionYYY"/>
              </a:rPr>
              <a:t>]</a:t>
            </a:r>
            <a:endParaRPr lang="ru-RU" sz="2000" dirty="0"/>
          </a:p>
          <a:p>
            <a:r>
              <a:rPr lang="ru-RU" sz="2000" dirty="0">
                <a:latin typeface="Comic Sans MS" pitchFamily="66" charset="0"/>
              </a:rPr>
              <a:t>                                         </a:t>
            </a:r>
            <a:r>
              <a:rPr lang="ru-RU" sz="2000" b="1" dirty="0" err="1" smtClean="0">
                <a:latin typeface="Comic Sans MS" pitchFamily="66" charset="0"/>
              </a:rPr>
              <a:t>gigantic</a:t>
            </a:r>
            <a:r>
              <a:rPr lang="en-US" sz="2000" b="1" dirty="0" smtClean="0"/>
              <a:t>   </a:t>
            </a:r>
            <a:r>
              <a:rPr lang="en-US" sz="2000" dirty="0" smtClean="0"/>
              <a:t>                                       </a:t>
            </a:r>
            <a:r>
              <a:rPr lang="en-US" sz="2000" dirty="0" smtClean="0">
                <a:latin typeface="TranscriptionYYY"/>
              </a:rPr>
              <a:t>[</a:t>
            </a:r>
            <a:r>
              <a:rPr lang="en-US" sz="2000" dirty="0" err="1" smtClean="0">
                <a:latin typeface="PhoneticTM" panose="04010500000000000000" pitchFamily="82" charset="0"/>
              </a:rPr>
              <a:t>GaI'gxntIk</a:t>
            </a:r>
            <a:r>
              <a:rPr lang="en-US" sz="2000" dirty="0" smtClean="0">
                <a:latin typeface="TranscriptionYYY"/>
              </a:rPr>
              <a:t>]</a:t>
            </a:r>
            <a:endParaRPr lang="ru-RU" sz="2000" dirty="0"/>
          </a:p>
          <a:p>
            <a:r>
              <a:rPr lang="ru-RU" sz="2000" dirty="0"/>
              <a:t> </a:t>
            </a:r>
          </a:p>
          <a:p>
            <a:r>
              <a:rPr lang="ru-RU" sz="2000" dirty="0" err="1">
                <a:latin typeface="Comic Sans MS" pitchFamily="66" charset="0"/>
              </a:rPr>
              <a:t>unusual</a:t>
            </a:r>
            <a:r>
              <a:rPr lang="ru-RU" sz="2000" dirty="0">
                <a:latin typeface="Comic Sans MS" pitchFamily="66" charset="0"/>
              </a:rPr>
              <a:t>                             </a:t>
            </a:r>
            <a:r>
              <a:rPr lang="en-US" sz="2000" dirty="0" smtClean="0">
                <a:latin typeface="Comic Sans MS" pitchFamily="66" charset="0"/>
              </a:rPr>
              <a:t> </a:t>
            </a:r>
            <a:r>
              <a:rPr lang="ru-RU" sz="2000" b="1" dirty="0" err="1" smtClean="0">
                <a:latin typeface="Comic Sans MS" pitchFamily="66" charset="0"/>
              </a:rPr>
              <a:t>unique</a:t>
            </a:r>
            <a:r>
              <a:rPr lang="en-US" sz="2000" b="1" dirty="0" smtClean="0"/>
              <a:t>  </a:t>
            </a:r>
            <a:r>
              <a:rPr lang="en-US" sz="2000" dirty="0" smtClean="0"/>
              <a:t>                                           </a:t>
            </a:r>
            <a:r>
              <a:rPr lang="en-US" sz="2000" dirty="0" smtClean="0">
                <a:latin typeface="TranscriptionYYY"/>
              </a:rPr>
              <a:t>[</a:t>
            </a:r>
            <a:r>
              <a:rPr lang="en-US" sz="2000" dirty="0" err="1" smtClean="0">
                <a:latin typeface="TranscriptionYYY"/>
              </a:rPr>
              <a:t>j</a:t>
            </a:r>
            <a:r>
              <a:rPr lang="en-US" sz="2000" dirty="0" err="1" smtClean="0">
                <a:latin typeface="PhoneticTM" panose="04010500000000000000" pitchFamily="82" charset="0"/>
              </a:rPr>
              <a:t>H'nJk</a:t>
            </a:r>
            <a:r>
              <a:rPr lang="en-US" sz="2000" dirty="0" smtClean="0">
                <a:latin typeface="TranscriptionYYY"/>
              </a:rPr>
              <a:t>]</a:t>
            </a:r>
            <a:endParaRPr lang="ru-RU" sz="2000" dirty="0"/>
          </a:p>
          <a:p>
            <a:r>
              <a:rPr lang="ru-RU" sz="2000" dirty="0">
                <a:latin typeface="Comic Sans MS" pitchFamily="66" charset="0"/>
              </a:rPr>
              <a:t>                                         </a:t>
            </a:r>
            <a:r>
              <a:rPr lang="ru-RU" sz="2000" b="1" dirty="0" err="1" smtClean="0">
                <a:latin typeface="Comic Sans MS" pitchFamily="66" charset="0"/>
              </a:rPr>
              <a:t>extraordinary</a:t>
            </a:r>
            <a:r>
              <a:rPr lang="en-US" sz="2000" b="1" dirty="0" smtClean="0"/>
              <a:t> </a:t>
            </a:r>
            <a:r>
              <a:rPr lang="en-US" sz="2000" dirty="0" smtClean="0"/>
              <a:t>                            </a:t>
            </a:r>
            <a:r>
              <a:rPr lang="en-US" sz="2000" dirty="0" smtClean="0">
                <a:latin typeface="TranscriptionYYY"/>
              </a:rPr>
              <a:t>[</a:t>
            </a:r>
            <a:r>
              <a:rPr lang="en-US" sz="2000" dirty="0" err="1" smtClean="0">
                <a:latin typeface="PhoneticTM" panose="04010500000000000000" pitchFamily="82" charset="0"/>
              </a:rPr>
              <a:t>Iks'trLdnrI</a:t>
            </a:r>
            <a:r>
              <a:rPr lang="en-US" sz="2000" dirty="0" smtClean="0">
                <a:latin typeface="TranscriptionYYY"/>
              </a:rPr>
              <a:t>]</a:t>
            </a:r>
            <a:endParaRPr lang="ru-RU" sz="2000" dirty="0"/>
          </a:p>
          <a:p>
            <a:r>
              <a:rPr lang="ru-RU" sz="2000" dirty="0"/>
              <a:t> </a:t>
            </a:r>
          </a:p>
          <a:p>
            <a:r>
              <a:rPr lang="ru-RU" sz="2000" dirty="0">
                <a:latin typeface="Comic Sans MS" pitchFamily="66" charset="0"/>
              </a:rPr>
              <a:t>very </a:t>
            </a:r>
            <a:r>
              <a:rPr lang="ru-RU" sz="2000" dirty="0" err="1">
                <a:latin typeface="Comic Sans MS" pitchFamily="66" charset="0"/>
              </a:rPr>
              <a:t>rich</a:t>
            </a:r>
            <a:r>
              <a:rPr lang="ru-RU" sz="2000" dirty="0">
                <a:latin typeface="Comic Sans MS" pitchFamily="66" charset="0"/>
              </a:rPr>
              <a:t>                           </a:t>
            </a:r>
            <a:r>
              <a:rPr lang="ru-RU" sz="2000" b="1" dirty="0" err="1" smtClean="0">
                <a:latin typeface="Comic Sans MS" pitchFamily="66" charset="0"/>
              </a:rPr>
              <a:t>luxurious</a:t>
            </a:r>
            <a:r>
              <a:rPr lang="en-US" sz="2000" dirty="0" smtClean="0"/>
              <a:t>                                        </a:t>
            </a:r>
            <a:r>
              <a:rPr lang="en-US" sz="2000" dirty="0" smtClean="0">
                <a:latin typeface="TranscriptionYYY"/>
              </a:rPr>
              <a:t>[</a:t>
            </a:r>
            <a:r>
              <a:rPr lang="en-US" sz="2000" dirty="0" err="1" smtClean="0">
                <a:latin typeface="PhoneticTM" panose="04010500000000000000" pitchFamily="82" charset="0"/>
              </a:rPr>
              <a:t>lAg'zjHqrIqs</a:t>
            </a:r>
            <a:r>
              <a:rPr lang="en-US" sz="2000" dirty="0" smtClean="0">
                <a:latin typeface="TranscriptionYYY"/>
              </a:rPr>
              <a:t>]</a:t>
            </a:r>
            <a:endParaRPr lang="en-US" sz="2000" dirty="0" smtClean="0">
              <a:latin typeface="TranscriptionYYY"/>
            </a:endParaRPr>
          </a:p>
        </p:txBody>
      </p:sp>
      <p:cxnSp>
        <p:nvCxnSpPr>
          <p:cNvPr id="18" name="Прямая соединительная линия 17"/>
          <p:cNvCxnSpPr/>
          <p:nvPr/>
        </p:nvCxnSpPr>
        <p:spPr>
          <a:xfrm>
            <a:off x="1571604" y="3500438"/>
            <a:ext cx="18573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a:off x="1571604" y="3500438"/>
            <a:ext cx="1857388"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a:off x="1142976" y="4357694"/>
            <a:ext cx="221457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a:off x="1142976" y="4357694"/>
            <a:ext cx="2214578"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a:off x="1428728" y="5286388"/>
            <a:ext cx="200026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a:off x="1428728" y="5286388"/>
            <a:ext cx="1928826"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p:nvPr/>
        </p:nvCxnSpPr>
        <p:spPr>
          <a:xfrm>
            <a:off x="1714480" y="6143644"/>
            <a:ext cx="171451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1643042" y="1643050"/>
            <a:ext cx="164307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Прямая соединительная линия 36"/>
          <p:cNvCxnSpPr/>
          <p:nvPr/>
        </p:nvCxnSpPr>
        <p:spPr>
          <a:xfrm>
            <a:off x="1643042" y="1643050"/>
            <a:ext cx="1643074"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p:nvPr/>
        </p:nvCxnSpPr>
        <p:spPr>
          <a:xfrm>
            <a:off x="1643042" y="1643050"/>
            <a:ext cx="1714512" cy="500066"/>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Прямая соединительная линия 40"/>
          <p:cNvCxnSpPr/>
          <p:nvPr/>
        </p:nvCxnSpPr>
        <p:spPr>
          <a:xfrm>
            <a:off x="1643042" y="1643050"/>
            <a:ext cx="1714512" cy="857256"/>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Прямая соединительная линия 42"/>
          <p:cNvCxnSpPr/>
          <p:nvPr/>
        </p:nvCxnSpPr>
        <p:spPr>
          <a:xfrm>
            <a:off x="1643042" y="1643050"/>
            <a:ext cx="1643074" cy="121444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571744"/>
            <a:ext cx="8643998" cy="3170099"/>
          </a:xfrm>
          <a:prstGeom prst="rect">
            <a:avLst/>
          </a:prstGeom>
          <a:noFill/>
        </p:spPr>
        <p:txBody>
          <a:bodyPr wrap="square" rtlCol="0">
            <a:spAutoFit/>
          </a:bodyPr>
          <a:lstStyle/>
          <a:p>
            <a:r>
              <a:rPr lang="ru-RU" sz="2000" dirty="0" smtClean="0">
                <a:latin typeface="Comic Sans MS" pitchFamily="66" charset="0"/>
              </a:rPr>
              <a:t>I’ve  </a:t>
            </a:r>
            <a:r>
              <a:rPr lang="ru-RU" sz="2000" b="1" dirty="0" smtClean="0">
                <a:latin typeface="Comic Sans MS" pitchFamily="66" charset="0"/>
              </a:rPr>
              <a:t>recharged</a:t>
            </a:r>
            <a:r>
              <a:rPr lang="ru-RU" sz="2000" dirty="0" smtClean="0">
                <a:latin typeface="Comic Sans MS" pitchFamily="66" charset="0"/>
              </a:rPr>
              <a:t> my </a:t>
            </a:r>
            <a:r>
              <a:rPr lang="ru-RU" sz="2000" b="1" dirty="0" smtClean="0">
                <a:latin typeface="Comic Sans MS" pitchFamily="66" charset="0"/>
              </a:rPr>
              <a:t>batteries</a:t>
            </a:r>
            <a:r>
              <a:rPr lang="ru-RU" sz="2000" dirty="0" smtClean="0">
                <a:latin typeface="Comic Sans MS" pitchFamily="66" charset="0"/>
              </a:rPr>
              <a:t>. = I am ready to come back </a:t>
            </a:r>
            <a:r>
              <a:rPr lang="ru-RU" sz="2000" dirty="0" err="1" smtClean="0">
                <a:latin typeface="Comic Sans MS" pitchFamily="66" charset="0"/>
              </a:rPr>
              <a:t>to</a:t>
            </a:r>
            <a:r>
              <a:rPr lang="ru-RU" sz="2000" dirty="0" smtClean="0">
                <a:latin typeface="Comic Sans MS" pitchFamily="66" charset="0"/>
              </a:rPr>
              <a:t> </a:t>
            </a:r>
            <a:r>
              <a:rPr lang="ru-RU" sz="2000" dirty="0" err="1" smtClean="0">
                <a:latin typeface="Comic Sans MS" pitchFamily="66" charset="0"/>
              </a:rPr>
              <a:t>work</a:t>
            </a:r>
            <a:r>
              <a:rPr lang="en-US" sz="2000" dirty="0" smtClean="0">
                <a:latin typeface="Comic Sans MS" pitchFamily="66" charset="0"/>
              </a:rPr>
              <a:t>.</a:t>
            </a:r>
            <a:endParaRPr lang="ru-RU" sz="2000" dirty="0" smtClean="0">
              <a:latin typeface="Comic Sans MS" pitchFamily="66" charset="0"/>
            </a:endParaRPr>
          </a:p>
          <a:p>
            <a:r>
              <a:rPr lang="ru-RU" sz="2000" dirty="0" smtClean="0">
                <a:latin typeface="Comic Sans MS" pitchFamily="66" charset="0"/>
              </a:rPr>
              <a:t>I like places </a:t>
            </a:r>
            <a:r>
              <a:rPr lang="ru-RU" sz="2000" b="1" dirty="0" smtClean="0">
                <a:latin typeface="Comic Sans MS" pitchFamily="66" charset="0"/>
              </a:rPr>
              <a:t>off the beaten track</a:t>
            </a:r>
            <a:r>
              <a:rPr lang="ru-RU" sz="2000" dirty="0" smtClean="0">
                <a:latin typeface="Comic Sans MS" pitchFamily="66" charset="0"/>
              </a:rPr>
              <a:t>. = I like going to quiet and unusual   places.</a:t>
            </a:r>
          </a:p>
          <a:p>
            <a:r>
              <a:rPr lang="ru-RU" sz="2000" dirty="0" smtClean="0">
                <a:latin typeface="Comic Sans MS" pitchFamily="66" charset="0"/>
              </a:rPr>
              <a:t>It was </a:t>
            </a:r>
            <a:r>
              <a:rPr lang="ru-RU" sz="2000" b="1" dirty="0" smtClean="0">
                <a:latin typeface="Comic Sans MS" pitchFamily="66" charset="0"/>
              </a:rPr>
              <a:t>just what the doctor ordered</a:t>
            </a:r>
            <a:r>
              <a:rPr lang="ru-RU" sz="2000" dirty="0" smtClean="0">
                <a:latin typeface="Comic Sans MS" pitchFamily="66" charset="0"/>
              </a:rPr>
              <a:t>. = It was exactly what I needed.</a:t>
            </a:r>
          </a:p>
          <a:p>
            <a:r>
              <a:rPr lang="ru-RU" sz="2000" dirty="0" smtClean="0">
                <a:latin typeface="Comic Sans MS" pitchFamily="66" charset="0"/>
              </a:rPr>
              <a:t>The nearest hotel is </a:t>
            </a:r>
            <a:r>
              <a:rPr lang="ru-RU" sz="2000" b="1" dirty="0" smtClean="0">
                <a:latin typeface="Comic Sans MS" pitchFamily="66" charset="0"/>
              </a:rPr>
              <a:t>in the middle of nowhere</a:t>
            </a:r>
            <a:r>
              <a:rPr lang="ru-RU" sz="2000" dirty="0" smtClean="0">
                <a:latin typeface="Comic Sans MS" pitchFamily="66" charset="0"/>
              </a:rPr>
              <a:t>. = The nearest hotel is very far from</a:t>
            </a:r>
            <a:r>
              <a:rPr lang="en-US" sz="2000" dirty="0" smtClean="0">
                <a:latin typeface="Comic Sans MS" pitchFamily="66" charset="0"/>
              </a:rPr>
              <a:t> </a:t>
            </a:r>
            <a:r>
              <a:rPr lang="ru-RU" sz="2000" dirty="0" smtClean="0">
                <a:latin typeface="Comic Sans MS" pitchFamily="66" charset="0"/>
              </a:rPr>
              <a:t>here.</a:t>
            </a:r>
          </a:p>
          <a:p>
            <a:r>
              <a:rPr lang="ru-RU" sz="2000" dirty="0" smtClean="0">
                <a:latin typeface="Comic Sans MS" pitchFamily="66" charset="0"/>
              </a:rPr>
              <a:t>Spain is the best place </a:t>
            </a:r>
            <a:r>
              <a:rPr lang="ru-RU" sz="2000" b="1" dirty="0" smtClean="0">
                <a:latin typeface="Comic Sans MS" pitchFamily="66" charset="0"/>
              </a:rPr>
              <a:t>to let your hair down</a:t>
            </a:r>
            <a:r>
              <a:rPr lang="ru-RU" sz="2000" dirty="0" smtClean="0">
                <a:latin typeface="Comic Sans MS" pitchFamily="66" charset="0"/>
              </a:rPr>
              <a:t>. </a:t>
            </a:r>
            <a:endParaRPr lang="en-US" sz="2000" dirty="0" smtClean="0">
              <a:latin typeface="Comic Sans MS" pitchFamily="66" charset="0"/>
            </a:endParaRPr>
          </a:p>
          <a:p>
            <a:r>
              <a:rPr lang="ru-RU" sz="2000" dirty="0" smtClean="0">
                <a:latin typeface="Comic Sans MS" pitchFamily="66" charset="0"/>
              </a:rPr>
              <a:t>= Spain is the best place to have a good rest.</a:t>
            </a:r>
          </a:p>
          <a:p>
            <a:r>
              <a:rPr lang="ru-RU" sz="2000" dirty="0" smtClean="0">
                <a:latin typeface="Comic Sans MS" pitchFamily="66" charset="0"/>
              </a:rPr>
              <a:t>We packed </a:t>
            </a:r>
            <a:r>
              <a:rPr lang="ru-RU" sz="2000" b="1" dirty="0" smtClean="0">
                <a:latin typeface="Comic Sans MS" pitchFamily="66" charset="0"/>
              </a:rPr>
              <a:t>everything </a:t>
            </a:r>
            <a:r>
              <a:rPr lang="en-US" sz="2000" b="1" dirty="0" smtClean="0">
                <a:latin typeface="Comic Sans MS" pitchFamily="66" charset="0"/>
              </a:rPr>
              <a:t>but</a:t>
            </a:r>
            <a:r>
              <a:rPr lang="ru-RU" sz="2000" b="1" dirty="0" smtClean="0">
                <a:latin typeface="Comic Sans MS" pitchFamily="66" charset="0"/>
              </a:rPr>
              <a:t> the kitchen sink</a:t>
            </a:r>
            <a:r>
              <a:rPr lang="ru-RU" sz="2000" dirty="0" smtClean="0">
                <a:latin typeface="Comic Sans MS" pitchFamily="66" charset="0"/>
              </a:rPr>
              <a:t>. </a:t>
            </a:r>
            <a:endParaRPr lang="en-US" sz="2000" dirty="0" smtClean="0">
              <a:latin typeface="Comic Sans MS" pitchFamily="66" charset="0"/>
            </a:endParaRPr>
          </a:p>
          <a:p>
            <a:r>
              <a:rPr lang="ru-RU" sz="2000" dirty="0" smtClean="0">
                <a:latin typeface="Comic Sans MS" pitchFamily="66" charset="0"/>
              </a:rPr>
              <a:t>= We had too much luggage.  </a:t>
            </a:r>
          </a:p>
        </p:txBody>
      </p:sp>
      <p:sp>
        <p:nvSpPr>
          <p:cNvPr id="4" name="Стрелка вправо 3"/>
          <p:cNvSpPr/>
          <p:nvPr/>
        </p:nvSpPr>
        <p:spPr>
          <a:xfrm>
            <a:off x="285720" y="214290"/>
            <a:ext cx="3214710" cy="1000132"/>
          </a:xfrm>
          <a:prstGeom prst="rightArrow">
            <a:avLst>
              <a:gd name="adj1" fmla="val 69394"/>
              <a:gd name="adj2" fmla="val 88788"/>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000" b="1" dirty="0" smtClean="0">
                <a:latin typeface="Comic Sans MS" pitchFamily="66" charset="0"/>
              </a:rPr>
              <a:t>Let us remember what an idiom is! </a:t>
            </a:r>
            <a:endParaRPr lang="ru-RU" sz="2000" b="1" dirty="0">
              <a:latin typeface="Comic Sans MS" pitchFamily="66" charset="0"/>
            </a:endParaRPr>
          </a:p>
        </p:txBody>
      </p:sp>
      <p:sp>
        <p:nvSpPr>
          <p:cNvPr id="5" name="Скругленный прямоугольник 4"/>
          <p:cNvSpPr/>
          <p:nvPr/>
        </p:nvSpPr>
        <p:spPr>
          <a:xfrm>
            <a:off x="3643306" y="214290"/>
            <a:ext cx="5214974" cy="1071570"/>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smtClean="0">
                <a:solidFill>
                  <a:schemeClr val="bg1"/>
                </a:solidFill>
                <a:latin typeface="Comic Sans MS" pitchFamily="66" charset="0"/>
              </a:rPr>
              <a:t>An idiom uses language in a non-literal but metaphorical way. It is fixed and recognized by native speakers.</a:t>
            </a:r>
            <a:endParaRPr lang="ru-RU" sz="2000" b="1" dirty="0">
              <a:solidFill>
                <a:schemeClr val="bg1"/>
              </a:solidFill>
              <a:latin typeface="Comic Sans MS" pitchFamily="66" charset="0"/>
            </a:endParaRPr>
          </a:p>
        </p:txBody>
      </p:sp>
      <p:sp>
        <p:nvSpPr>
          <p:cNvPr id="6" name="TextBox 5"/>
          <p:cNvSpPr txBox="1"/>
          <p:nvPr/>
        </p:nvSpPr>
        <p:spPr>
          <a:xfrm>
            <a:off x="285720" y="1428736"/>
            <a:ext cx="8572560" cy="1015663"/>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2000" b="1" dirty="0" smtClean="0">
                <a:latin typeface="Comic Sans MS" pitchFamily="66" charset="0"/>
              </a:rPr>
              <a:t>R</a:t>
            </a:r>
            <a:r>
              <a:rPr lang="ru-RU" sz="2000" b="1" dirty="0" smtClean="0">
                <a:latin typeface="Comic Sans MS" pitchFamily="66" charset="0"/>
              </a:rPr>
              <a:t>ead the sentences contained idioms and find </a:t>
            </a:r>
            <a:r>
              <a:rPr lang="en-US" sz="2000" b="1" dirty="0" smtClean="0">
                <a:latin typeface="Comic Sans MS" pitchFamily="66" charset="0"/>
              </a:rPr>
              <a:t>those</a:t>
            </a:r>
            <a:r>
              <a:rPr lang="ru-RU" sz="2000" b="1" dirty="0" smtClean="0">
                <a:latin typeface="Comic Sans MS" pitchFamily="66" charset="0"/>
              </a:rPr>
              <a:t> which are close to Russian </a:t>
            </a:r>
            <a:r>
              <a:rPr lang="ru-RU" sz="2000" dirty="0" smtClean="0">
                <a:latin typeface="Comic Sans MS" pitchFamily="66" charset="0"/>
              </a:rPr>
              <a:t>  </a:t>
            </a:r>
            <a:r>
              <a:rPr lang="en-US" sz="2000" dirty="0" smtClean="0">
                <a:latin typeface="Comic Sans MS" pitchFamily="66" charset="0"/>
              </a:rPr>
              <a:t>            </a:t>
            </a:r>
            <a:r>
              <a:rPr lang="ru-RU" sz="2000" dirty="0" smtClean="0">
                <a:latin typeface="Comic Sans MS" pitchFamily="66" charset="0"/>
              </a:rPr>
              <a:t>– </a:t>
            </a:r>
            <a:r>
              <a:rPr lang="ru-RU" sz="2000" b="1" dirty="0" smtClean="0">
                <a:latin typeface="Comic Sans MS" pitchFamily="66" charset="0"/>
              </a:rPr>
              <a:t>у чёрта на куличках</a:t>
            </a:r>
          </a:p>
          <a:p>
            <a:r>
              <a:rPr lang="ru-RU" sz="2000" b="1" dirty="0" smtClean="0">
                <a:latin typeface="Comic Sans MS" pitchFamily="66" charset="0"/>
              </a:rPr>
              <a:t>                      </a:t>
            </a:r>
            <a:r>
              <a:rPr lang="en-US" sz="2000" b="1" dirty="0" smtClean="0">
                <a:latin typeface="Comic Sans MS" pitchFamily="66" charset="0"/>
              </a:rPr>
              <a:t>       </a:t>
            </a:r>
            <a:r>
              <a:rPr lang="ru-RU" sz="2000" b="1" dirty="0" smtClean="0">
                <a:latin typeface="Comic Sans MS" pitchFamily="66" charset="0"/>
              </a:rPr>
              <a:t>– непроторенная дорожка</a:t>
            </a:r>
            <a:r>
              <a:rPr lang="en-US" sz="2000" b="1" dirty="0" smtClean="0">
                <a:latin typeface="Comic Sans MS" pitchFamily="66" charset="0"/>
              </a:rPr>
              <a:t>.</a:t>
            </a:r>
            <a:endParaRPr lang="ru-RU" sz="2000" b="1" dirty="0">
              <a:latin typeface="Comic Sans MS" pitchFamily="66" charset="0"/>
            </a:endParaRPr>
          </a:p>
        </p:txBody>
      </p:sp>
      <p:pic>
        <p:nvPicPr>
          <p:cNvPr id="1026" name="Picture 2" descr="C:\Users\Н\Desktop\К презентации\but kitchen sink.jpg"/>
          <p:cNvPicPr>
            <a:picLocks noChangeAspect="1" noChangeArrowheads="1"/>
          </p:cNvPicPr>
          <p:nvPr/>
        </p:nvPicPr>
        <p:blipFill>
          <a:blip r:embed="rId2"/>
          <a:srcRect/>
          <a:stretch>
            <a:fillRect/>
          </a:stretch>
        </p:blipFill>
        <p:spPr bwMode="auto">
          <a:xfrm>
            <a:off x="6286512" y="5000636"/>
            <a:ext cx="2474510" cy="1643074"/>
          </a:xfrm>
          <a:prstGeom prst="rect">
            <a:avLst/>
          </a:prstGeom>
          <a:noFill/>
        </p:spPr>
      </p:pic>
      <p:sp>
        <p:nvSpPr>
          <p:cNvPr id="8" name="Стрелка вправо 7"/>
          <p:cNvSpPr/>
          <p:nvPr/>
        </p:nvSpPr>
        <p:spPr>
          <a:xfrm>
            <a:off x="214282" y="5715016"/>
            <a:ext cx="5857916" cy="1000132"/>
          </a:xfrm>
          <a:prstGeom prst="rightArrow">
            <a:avLst>
              <a:gd name="adj1" fmla="val 60772"/>
              <a:gd name="adj2" fmla="val 127292"/>
            </a:avLst>
          </a:prstGeom>
        </p:spPr>
        <p:style>
          <a:lnRef idx="0">
            <a:schemeClr val="accent3"/>
          </a:lnRef>
          <a:fillRef idx="3">
            <a:schemeClr val="accent3"/>
          </a:fillRef>
          <a:effectRef idx="3">
            <a:schemeClr val="accent3"/>
          </a:effectRef>
          <a:fontRef idx="minor">
            <a:schemeClr val="lt1"/>
          </a:fontRef>
        </p:style>
        <p:txBody>
          <a:bodyPr rtlCol="0" anchor="ctr"/>
          <a:lstStyle/>
          <a:p>
            <a:r>
              <a:rPr lang="en-US" sz="2000" b="1" dirty="0" smtClean="0">
                <a:latin typeface="Comic Sans MS" pitchFamily="66" charset="0"/>
              </a:rPr>
              <a:t>Which idiom does this photo illustrate?</a:t>
            </a:r>
            <a:endParaRPr lang="ru-RU" sz="2000" b="1" dirty="0">
              <a:latin typeface="Comic Sans MS" pitchFamily="66"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heckerboard(across)">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5720" y="214291"/>
            <a:ext cx="8572560" cy="5429288"/>
          </a:xfrm>
          <a:prstGeom prst="rect">
            <a:avLst/>
          </a:prstGeom>
          <a:noFill/>
        </p:spPr>
        <p:txBody>
          <a:bodyPr wrap="square" rtlCol="0">
            <a:spAutoFit/>
          </a:bodyPr>
          <a:lstStyle/>
          <a:p>
            <a:r>
              <a:rPr lang="ru-RU" sz="2400" b="1" dirty="0" smtClean="0">
                <a:latin typeface="Comic Sans MS" pitchFamily="66" charset="0"/>
              </a:rPr>
              <a:t>Listening practice:</a:t>
            </a:r>
            <a:r>
              <a:rPr lang="en-US" sz="2400" b="1" dirty="0" smtClean="0">
                <a:latin typeface="Comic Sans MS" pitchFamily="66" charset="0"/>
              </a:rPr>
              <a:t> </a:t>
            </a:r>
            <a:r>
              <a:rPr lang="en-US" sz="2000" dirty="0">
                <a:latin typeface="Comic Sans MS" pitchFamily="66" charset="0"/>
              </a:rPr>
              <a:t>L</a:t>
            </a:r>
            <a:r>
              <a:rPr lang="ru-RU" sz="2000" dirty="0" err="1" smtClean="0">
                <a:latin typeface="Comic Sans MS" pitchFamily="66" charset="0"/>
              </a:rPr>
              <a:t>isten</a:t>
            </a:r>
            <a:r>
              <a:rPr lang="en-US" sz="2000" dirty="0">
                <a:latin typeface="Comic Sans MS" pitchFamily="66" charset="0"/>
              </a:rPr>
              <a:t> </a:t>
            </a:r>
            <a:r>
              <a:rPr lang="ru-RU" sz="2000" dirty="0" err="1" smtClean="0">
                <a:latin typeface="Comic Sans MS" pitchFamily="66" charset="0"/>
              </a:rPr>
              <a:t>to</a:t>
            </a:r>
            <a:r>
              <a:rPr lang="ru-RU" sz="2000" dirty="0" smtClean="0">
                <a:latin typeface="Comic Sans MS" pitchFamily="66" charset="0"/>
              </a:rPr>
              <a:t> </a:t>
            </a:r>
            <a:r>
              <a:rPr lang="ru-RU" sz="2000" dirty="0" smtClean="0">
                <a:latin typeface="Comic Sans MS" pitchFamily="66" charset="0"/>
              </a:rPr>
              <a:t>some young people speaking about what kind of holidays they</a:t>
            </a:r>
            <a:r>
              <a:rPr lang="en-US" sz="2000" dirty="0" smtClean="0">
                <a:latin typeface="Comic Sans MS" pitchFamily="66" charset="0"/>
              </a:rPr>
              <a:t> </a:t>
            </a:r>
            <a:r>
              <a:rPr lang="ru-RU" sz="2000" dirty="0" smtClean="0">
                <a:latin typeface="Comic Sans MS" pitchFamily="66" charset="0"/>
              </a:rPr>
              <a:t>prefer. Read the task attentively and get ready for the listening practice.</a:t>
            </a:r>
          </a:p>
          <a:p>
            <a:r>
              <a:rPr lang="en-US" sz="2400" b="1" dirty="0" smtClean="0">
                <a:latin typeface="Comic Sans MS" pitchFamily="66" charset="0"/>
              </a:rPr>
              <a:t> </a:t>
            </a:r>
            <a:r>
              <a:rPr lang="ru-RU" sz="2400" b="1" dirty="0" smtClean="0">
                <a:latin typeface="Comic Sans MS" pitchFamily="66" charset="0"/>
              </a:rPr>
              <a:t>  </a:t>
            </a:r>
            <a:r>
              <a:rPr lang="en-US" sz="2400" b="1" dirty="0" smtClean="0">
                <a:latin typeface="Comic Sans MS" pitchFamily="66" charset="0"/>
              </a:rPr>
              <a:t>                </a:t>
            </a:r>
          </a:p>
          <a:p>
            <a:r>
              <a:rPr lang="ru-RU" sz="2000" dirty="0" smtClean="0">
                <a:latin typeface="Comic Sans MS" pitchFamily="66" charset="0"/>
              </a:rPr>
              <a:t>(задание формата ЕГЭ)</a:t>
            </a:r>
          </a:p>
          <a:p>
            <a:r>
              <a:rPr lang="ru-RU" sz="2000" dirty="0" smtClean="0">
                <a:latin typeface="Comic Sans MS" pitchFamily="66" charset="0"/>
              </a:rPr>
              <a:t>Вы услышите высказывания пяти молодых людей о проведении отпуска. Установите соответствие между высказываниями каждого говорящего 1 – 5 и утверждениями, данными в списке A – F. В задании есть одно лишнее утверждение. Вы услышите запись дважды. Занесите свои ответы в таблицу.</a:t>
            </a:r>
            <a:endParaRPr lang="en-US" sz="2000" dirty="0" smtClean="0">
              <a:latin typeface="Comic Sans MS" pitchFamily="66" charset="0"/>
            </a:endParaRPr>
          </a:p>
          <a:p>
            <a:r>
              <a:rPr lang="en-US" sz="2000" dirty="0" smtClean="0">
                <a:latin typeface="Comic Sans MS" pitchFamily="66" charset="0"/>
              </a:rPr>
              <a:t>                 </a:t>
            </a:r>
          </a:p>
          <a:p>
            <a:r>
              <a:rPr lang="en-US" sz="2000" b="1" dirty="0" smtClean="0">
                <a:latin typeface="Comic Sans MS" pitchFamily="66" charset="0"/>
              </a:rPr>
              <a:t>            </a:t>
            </a:r>
            <a:r>
              <a:rPr lang="ru-RU" sz="2000" b="1" dirty="0" smtClean="0">
                <a:latin typeface="Comic Sans MS" pitchFamily="66" charset="0"/>
              </a:rPr>
              <a:t>A</a:t>
            </a:r>
            <a:r>
              <a:rPr lang="ru-RU" sz="2000" dirty="0" smtClean="0">
                <a:latin typeface="Comic Sans MS" pitchFamily="66" charset="0"/>
              </a:rPr>
              <a:t>   I like being close to nature and far from civilization.</a:t>
            </a:r>
          </a:p>
          <a:p>
            <a:r>
              <a:rPr lang="ru-RU" sz="2000" dirty="0" smtClean="0">
                <a:latin typeface="Comic Sans MS" pitchFamily="66" charset="0"/>
              </a:rPr>
              <a:t>                 </a:t>
            </a:r>
            <a:r>
              <a:rPr lang="ru-RU" sz="2000" b="1" dirty="0" smtClean="0">
                <a:latin typeface="Comic Sans MS" pitchFamily="66" charset="0"/>
              </a:rPr>
              <a:t>B</a:t>
            </a:r>
            <a:r>
              <a:rPr lang="ru-RU" sz="2000" dirty="0" smtClean="0">
                <a:latin typeface="Comic Sans MS" pitchFamily="66" charset="0"/>
              </a:rPr>
              <a:t>   I like going to places with nice hotels and restaurants.</a:t>
            </a:r>
          </a:p>
          <a:p>
            <a:r>
              <a:rPr lang="ru-RU" sz="2000" dirty="0" smtClean="0">
                <a:latin typeface="Comic Sans MS" pitchFamily="66" charset="0"/>
              </a:rPr>
              <a:t>                 </a:t>
            </a:r>
            <a:r>
              <a:rPr lang="ru-RU" sz="2000" b="1" dirty="0" smtClean="0">
                <a:latin typeface="Comic Sans MS" pitchFamily="66" charset="0"/>
              </a:rPr>
              <a:t>C</a:t>
            </a:r>
            <a:r>
              <a:rPr lang="ru-RU" sz="2000" dirty="0" smtClean="0">
                <a:latin typeface="Comic Sans MS" pitchFamily="66" charset="0"/>
              </a:rPr>
              <a:t>   I use the time to catch up on my reading.</a:t>
            </a:r>
          </a:p>
          <a:p>
            <a:r>
              <a:rPr lang="ru-RU" sz="2000" dirty="0" smtClean="0">
                <a:latin typeface="Comic Sans MS" pitchFamily="66" charset="0"/>
              </a:rPr>
              <a:t>                 </a:t>
            </a:r>
            <a:r>
              <a:rPr lang="ru-RU" sz="2000" b="1" dirty="0" smtClean="0">
                <a:latin typeface="Comic Sans MS" pitchFamily="66" charset="0"/>
              </a:rPr>
              <a:t>D</a:t>
            </a:r>
            <a:r>
              <a:rPr lang="ru-RU" sz="2000" dirty="0" smtClean="0">
                <a:latin typeface="Comic Sans MS" pitchFamily="66" charset="0"/>
              </a:rPr>
              <a:t>   I prefer to take my holidays in winter.</a:t>
            </a:r>
          </a:p>
          <a:p>
            <a:r>
              <a:rPr lang="ru-RU" sz="2000" dirty="0" smtClean="0">
                <a:latin typeface="Comic Sans MS" pitchFamily="66" charset="0"/>
              </a:rPr>
              <a:t>                 </a:t>
            </a:r>
            <a:r>
              <a:rPr lang="ru-RU" sz="2000" b="1" dirty="0" smtClean="0">
                <a:latin typeface="Comic Sans MS" pitchFamily="66" charset="0"/>
              </a:rPr>
              <a:t>E</a:t>
            </a:r>
            <a:r>
              <a:rPr lang="ru-RU" sz="2000" dirty="0" smtClean="0">
                <a:latin typeface="Comic Sans MS" pitchFamily="66" charset="0"/>
              </a:rPr>
              <a:t>   I always go to the same place.              </a:t>
            </a:r>
            <a:endParaRPr lang="en-US" sz="2000" dirty="0" smtClean="0">
              <a:latin typeface="Comic Sans MS" pitchFamily="66" charset="0"/>
            </a:endParaRPr>
          </a:p>
          <a:p>
            <a:r>
              <a:rPr lang="en-US" sz="2000" dirty="0" smtClean="0">
                <a:latin typeface="Comic Sans MS" pitchFamily="66" charset="0"/>
              </a:rPr>
              <a:t>                 </a:t>
            </a:r>
            <a:r>
              <a:rPr lang="ru-RU" sz="2000" b="1" dirty="0" smtClean="0">
                <a:latin typeface="Comic Sans MS" pitchFamily="66" charset="0"/>
              </a:rPr>
              <a:t>F</a:t>
            </a:r>
            <a:r>
              <a:rPr lang="ru-RU" sz="2000" dirty="0" smtClean="0">
                <a:latin typeface="Comic Sans MS" pitchFamily="66" charset="0"/>
              </a:rPr>
              <a:t>   I like being lazy.</a:t>
            </a:r>
          </a:p>
        </p:txBody>
      </p:sp>
      <p:graphicFrame>
        <p:nvGraphicFramePr>
          <p:cNvPr id="3" name="Таблица 2"/>
          <p:cNvGraphicFramePr>
            <a:graphicFrameLocks noGrp="1"/>
          </p:cNvGraphicFramePr>
          <p:nvPr/>
        </p:nvGraphicFramePr>
        <p:xfrm>
          <a:off x="357158" y="5715016"/>
          <a:ext cx="8358247" cy="792480"/>
        </p:xfrm>
        <a:graphic>
          <a:graphicData uri="http://schemas.openxmlformats.org/drawingml/2006/table">
            <a:tbl>
              <a:tblPr firstRow="1" bandRow="1">
                <a:tableStyleId>{306799F8-075E-4A3A-A7F6-7FBC6576F1A4}</a:tableStyleId>
              </a:tblPr>
              <a:tblGrid>
                <a:gridCol w="1908818"/>
                <a:gridCol w="1234454"/>
                <a:gridCol w="1285884"/>
                <a:gridCol w="1357322"/>
                <a:gridCol w="1357322"/>
                <a:gridCol w="1214447"/>
              </a:tblGrid>
              <a:tr h="370840">
                <a:tc>
                  <a:txBody>
                    <a:bodyPr/>
                    <a:lstStyle/>
                    <a:p>
                      <a:r>
                        <a:rPr lang="ru-RU" sz="2000" b="1" dirty="0" smtClean="0">
                          <a:latin typeface="Comic Sans MS" pitchFamily="66" charset="0"/>
                        </a:rPr>
                        <a:t>Говорящий</a:t>
                      </a:r>
                      <a:endParaRPr lang="ru-RU" sz="2000" b="1" dirty="0">
                        <a:latin typeface="Comic Sans MS" pitchFamily="66" charset="0"/>
                      </a:endParaRPr>
                    </a:p>
                  </a:txBody>
                  <a:tcPr>
                    <a:solidFill>
                      <a:srgbClr val="FFC000"/>
                    </a:solidFill>
                  </a:tcPr>
                </a:tc>
                <a:tc>
                  <a:txBody>
                    <a:bodyPr/>
                    <a:lstStyle/>
                    <a:p>
                      <a:pPr algn="ctr"/>
                      <a:r>
                        <a:rPr lang="ru-RU" sz="2000" b="1" dirty="0" smtClean="0">
                          <a:latin typeface="Comic Sans MS" pitchFamily="66" charset="0"/>
                        </a:rPr>
                        <a:t>1</a:t>
                      </a:r>
                      <a:endParaRPr lang="ru-RU" sz="2000" b="1" dirty="0">
                        <a:latin typeface="Comic Sans MS" pitchFamily="66" charset="0"/>
                      </a:endParaRPr>
                    </a:p>
                  </a:txBody>
                  <a:tcPr>
                    <a:solidFill>
                      <a:srgbClr val="FFC000"/>
                    </a:solidFill>
                  </a:tcPr>
                </a:tc>
                <a:tc>
                  <a:txBody>
                    <a:bodyPr/>
                    <a:lstStyle/>
                    <a:p>
                      <a:pPr algn="ctr"/>
                      <a:r>
                        <a:rPr lang="ru-RU" sz="2000" b="1" dirty="0" smtClean="0">
                          <a:latin typeface="Comic Sans MS" pitchFamily="66" charset="0"/>
                        </a:rPr>
                        <a:t>2</a:t>
                      </a:r>
                      <a:endParaRPr lang="ru-RU" sz="2000" b="1" dirty="0">
                        <a:latin typeface="Comic Sans MS" pitchFamily="66" charset="0"/>
                      </a:endParaRPr>
                    </a:p>
                  </a:txBody>
                  <a:tcPr>
                    <a:solidFill>
                      <a:srgbClr val="FFC000"/>
                    </a:solidFill>
                  </a:tcPr>
                </a:tc>
                <a:tc>
                  <a:txBody>
                    <a:bodyPr/>
                    <a:lstStyle/>
                    <a:p>
                      <a:pPr algn="ctr"/>
                      <a:r>
                        <a:rPr lang="ru-RU" sz="2000" b="1" dirty="0" smtClean="0">
                          <a:latin typeface="Comic Sans MS" pitchFamily="66" charset="0"/>
                        </a:rPr>
                        <a:t>3</a:t>
                      </a:r>
                      <a:endParaRPr lang="ru-RU" sz="2000" b="1" dirty="0">
                        <a:latin typeface="Comic Sans MS" pitchFamily="66" charset="0"/>
                      </a:endParaRPr>
                    </a:p>
                  </a:txBody>
                  <a:tcPr>
                    <a:solidFill>
                      <a:srgbClr val="FFC000"/>
                    </a:solidFill>
                  </a:tcPr>
                </a:tc>
                <a:tc>
                  <a:txBody>
                    <a:bodyPr/>
                    <a:lstStyle/>
                    <a:p>
                      <a:pPr algn="ctr"/>
                      <a:r>
                        <a:rPr lang="ru-RU" sz="2000" b="1" dirty="0" smtClean="0">
                          <a:latin typeface="Comic Sans MS" pitchFamily="66" charset="0"/>
                        </a:rPr>
                        <a:t>4</a:t>
                      </a:r>
                      <a:endParaRPr lang="ru-RU" sz="2000" b="1" dirty="0">
                        <a:latin typeface="Comic Sans MS" pitchFamily="66" charset="0"/>
                      </a:endParaRPr>
                    </a:p>
                  </a:txBody>
                  <a:tcPr>
                    <a:solidFill>
                      <a:srgbClr val="FFC000"/>
                    </a:solidFill>
                  </a:tcPr>
                </a:tc>
                <a:tc>
                  <a:txBody>
                    <a:bodyPr/>
                    <a:lstStyle/>
                    <a:p>
                      <a:pPr algn="ctr"/>
                      <a:r>
                        <a:rPr lang="ru-RU" sz="2000" b="1" dirty="0" smtClean="0">
                          <a:latin typeface="Comic Sans MS" pitchFamily="66" charset="0"/>
                        </a:rPr>
                        <a:t>5</a:t>
                      </a:r>
                      <a:endParaRPr lang="ru-RU" sz="2000" b="1" dirty="0">
                        <a:latin typeface="Comic Sans MS" pitchFamily="66" charset="0"/>
                      </a:endParaRPr>
                    </a:p>
                  </a:txBody>
                  <a:tcPr>
                    <a:solidFill>
                      <a:srgbClr val="FFC000"/>
                    </a:solidFill>
                  </a:tcPr>
                </a:tc>
              </a:tr>
              <a:tr h="370840">
                <a:tc>
                  <a:txBody>
                    <a:bodyPr/>
                    <a:lstStyle/>
                    <a:p>
                      <a:r>
                        <a:rPr lang="ru-RU" sz="2000" b="1" dirty="0" smtClean="0">
                          <a:latin typeface="Comic Sans MS" pitchFamily="66" charset="0"/>
                        </a:rPr>
                        <a:t>Утверждение</a:t>
                      </a:r>
                      <a:endParaRPr lang="ru-RU" sz="2000" b="1" dirty="0">
                        <a:latin typeface="Comic Sans MS" pitchFamily="66" charset="0"/>
                      </a:endParaRPr>
                    </a:p>
                  </a:txBody>
                  <a:tcPr>
                    <a:solidFill>
                      <a:srgbClr val="FFC000"/>
                    </a:solidFill>
                  </a:tcPr>
                </a:tc>
                <a:tc>
                  <a:txBody>
                    <a:bodyPr/>
                    <a:lstStyle/>
                    <a:p>
                      <a:endParaRPr lang="ru-RU" sz="2000" b="1" dirty="0">
                        <a:latin typeface="Comic Sans MS" pitchFamily="66" charset="0"/>
                      </a:endParaRPr>
                    </a:p>
                  </a:txBody>
                  <a:tcPr>
                    <a:solidFill>
                      <a:srgbClr val="FFC000"/>
                    </a:solidFill>
                  </a:tcPr>
                </a:tc>
                <a:tc>
                  <a:txBody>
                    <a:bodyPr/>
                    <a:lstStyle/>
                    <a:p>
                      <a:endParaRPr lang="ru-RU" sz="2000" b="1" dirty="0">
                        <a:latin typeface="Comic Sans MS" pitchFamily="66" charset="0"/>
                      </a:endParaRPr>
                    </a:p>
                  </a:txBody>
                  <a:tcPr>
                    <a:solidFill>
                      <a:srgbClr val="FFC000"/>
                    </a:solidFill>
                  </a:tcPr>
                </a:tc>
                <a:tc>
                  <a:txBody>
                    <a:bodyPr/>
                    <a:lstStyle/>
                    <a:p>
                      <a:endParaRPr lang="ru-RU" sz="2000" b="1" dirty="0">
                        <a:latin typeface="Comic Sans MS" pitchFamily="66" charset="0"/>
                      </a:endParaRPr>
                    </a:p>
                  </a:txBody>
                  <a:tcPr>
                    <a:solidFill>
                      <a:srgbClr val="FFC000"/>
                    </a:solidFill>
                  </a:tcPr>
                </a:tc>
                <a:tc>
                  <a:txBody>
                    <a:bodyPr/>
                    <a:lstStyle/>
                    <a:p>
                      <a:endParaRPr lang="ru-RU" sz="2000" b="1" dirty="0">
                        <a:latin typeface="Comic Sans MS" pitchFamily="66" charset="0"/>
                      </a:endParaRPr>
                    </a:p>
                  </a:txBody>
                  <a:tcPr>
                    <a:solidFill>
                      <a:srgbClr val="FFC000"/>
                    </a:solidFill>
                  </a:tcPr>
                </a:tc>
                <a:tc>
                  <a:txBody>
                    <a:bodyPr/>
                    <a:lstStyle/>
                    <a:p>
                      <a:endParaRPr lang="ru-RU" sz="2000" b="1" dirty="0">
                        <a:latin typeface="Comic Sans MS" pitchFamily="66" charset="0"/>
                      </a:endParaRPr>
                    </a:p>
                  </a:txBody>
                  <a:tcPr>
                    <a:solidFill>
                      <a:srgbClr val="FFC000"/>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трелка вправо 2"/>
          <p:cNvSpPr/>
          <p:nvPr/>
        </p:nvSpPr>
        <p:spPr>
          <a:xfrm>
            <a:off x="285720" y="214290"/>
            <a:ext cx="4357718" cy="1643074"/>
          </a:xfrm>
          <a:prstGeom prst="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2000" dirty="0" smtClean="0">
                <a:latin typeface="Comic Sans MS" pitchFamily="66" charset="0"/>
              </a:rPr>
              <a:t>Give a score to your classmate.</a:t>
            </a:r>
          </a:p>
          <a:p>
            <a:pPr algn="ctr"/>
            <a:r>
              <a:rPr lang="en-US" sz="2000" dirty="0" smtClean="0">
                <a:latin typeface="Comic Sans MS" pitchFamily="66" charset="0"/>
              </a:rPr>
              <a:t>He /she gives a score to you.</a:t>
            </a:r>
            <a:endParaRPr lang="ru-RU" sz="2000" dirty="0">
              <a:latin typeface="Comic Sans MS" pitchFamily="66" charset="0"/>
            </a:endParaRPr>
          </a:p>
        </p:txBody>
      </p:sp>
      <p:sp>
        <p:nvSpPr>
          <p:cNvPr id="4" name="TextBox 3"/>
          <p:cNvSpPr txBox="1"/>
          <p:nvPr/>
        </p:nvSpPr>
        <p:spPr>
          <a:xfrm>
            <a:off x="5929322" y="214290"/>
            <a:ext cx="2714644" cy="1631216"/>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pPr algn="ctr"/>
            <a:r>
              <a:rPr lang="en-US" sz="2000" dirty="0" smtClean="0">
                <a:latin typeface="Comic Sans MS" pitchFamily="66" charset="0"/>
              </a:rPr>
              <a:t>mistakes:</a:t>
            </a:r>
          </a:p>
          <a:p>
            <a:r>
              <a:rPr lang="en-US" sz="2000" b="1" dirty="0" smtClean="0">
                <a:latin typeface="Comic Sans MS" pitchFamily="66" charset="0"/>
              </a:rPr>
              <a:t>0</a:t>
            </a:r>
            <a:r>
              <a:rPr lang="en-US" sz="2000" dirty="0" smtClean="0">
                <a:latin typeface="Comic Sans MS" pitchFamily="66" charset="0"/>
              </a:rPr>
              <a:t> – </a:t>
            </a:r>
            <a:r>
              <a:rPr lang="en-US" sz="2000" b="1" dirty="0" smtClean="0">
                <a:latin typeface="Comic Sans MS" pitchFamily="66" charset="0"/>
              </a:rPr>
              <a:t>Excellent!</a:t>
            </a:r>
          </a:p>
          <a:p>
            <a:r>
              <a:rPr lang="en-US" sz="2000" b="1" dirty="0" smtClean="0">
                <a:latin typeface="Comic Sans MS" pitchFamily="66" charset="0"/>
              </a:rPr>
              <a:t>1</a:t>
            </a:r>
            <a:r>
              <a:rPr lang="en-US" sz="2000" dirty="0" smtClean="0">
                <a:latin typeface="Comic Sans MS" pitchFamily="66" charset="0"/>
              </a:rPr>
              <a:t> – </a:t>
            </a:r>
            <a:r>
              <a:rPr lang="en-US" sz="2000" b="1" dirty="0" smtClean="0">
                <a:latin typeface="Comic Sans MS" pitchFamily="66" charset="0"/>
              </a:rPr>
              <a:t>Good!</a:t>
            </a:r>
          </a:p>
          <a:p>
            <a:r>
              <a:rPr lang="en-US" sz="2000" b="1" dirty="0" smtClean="0">
                <a:latin typeface="Comic Sans MS" pitchFamily="66" charset="0"/>
              </a:rPr>
              <a:t>2</a:t>
            </a:r>
            <a:r>
              <a:rPr lang="en-US" sz="2000" dirty="0" smtClean="0">
                <a:latin typeface="Comic Sans MS" pitchFamily="66" charset="0"/>
              </a:rPr>
              <a:t> /</a:t>
            </a:r>
            <a:r>
              <a:rPr lang="en-US" sz="2000" b="1" dirty="0" smtClean="0">
                <a:latin typeface="Comic Sans MS" pitchFamily="66" charset="0"/>
              </a:rPr>
              <a:t>3</a:t>
            </a:r>
            <a:r>
              <a:rPr lang="en-US" sz="2000" dirty="0" smtClean="0">
                <a:latin typeface="Comic Sans MS" pitchFamily="66" charset="0"/>
              </a:rPr>
              <a:t> – </a:t>
            </a:r>
            <a:r>
              <a:rPr lang="en-US" sz="2000" b="1" dirty="0" smtClean="0">
                <a:latin typeface="Comic Sans MS" pitchFamily="66" charset="0"/>
              </a:rPr>
              <a:t>Satisfied!</a:t>
            </a:r>
          </a:p>
          <a:p>
            <a:r>
              <a:rPr lang="en-US" sz="2000" b="1" dirty="0" smtClean="0">
                <a:latin typeface="Comic Sans MS" pitchFamily="66" charset="0"/>
              </a:rPr>
              <a:t>4</a:t>
            </a:r>
            <a:r>
              <a:rPr lang="en-US" sz="2000" dirty="0" smtClean="0">
                <a:latin typeface="Comic Sans MS" pitchFamily="66" charset="0"/>
              </a:rPr>
              <a:t> – </a:t>
            </a:r>
            <a:r>
              <a:rPr lang="en-US" sz="2000" b="1" dirty="0" smtClean="0">
                <a:latin typeface="Comic Sans MS" pitchFamily="66" charset="0"/>
              </a:rPr>
              <a:t>Bad!</a:t>
            </a:r>
            <a:endParaRPr lang="ru-RU" sz="2000" b="1" dirty="0">
              <a:latin typeface="Comic Sans MS" pitchFamily="66" charset="0"/>
            </a:endParaRPr>
          </a:p>
        </p:txBody>
      </p:sp>
      <p:graphicFrame>
        <p:nvGraphicFramePr>
          <p:cNvPr id="7" name="Таблица 6"/>
          <p:cNvGraphicFramePr>
            <a:graphicFrameLocks noGrp="1"/>
          </p:cNvGraphicFramePr>
          <p:nvPr/>
        </p:nvGraphicFramePr>
        <p:xfrm>
          <a:off x="357158" y="2143116"/>
          <a:ext cx="8143933" cy="792480"/>
        </p:xfrm>
        <a:graphic>
          <a:graphicData uri="http://schemas.openxmlformats.org/drawingml/2006/table">
            <a:tbl>
              <a:tblPr firstRow="1" bandRow="1">
                <a:tableStyleId>{306799F8-075E-4A3A-A7F6-7FBC6576F1A4}</a:tableStyleId>
              </a:tblPr>
              <a:tblGrid>
                <a:gridCol w="1859874"/>
                <a:gridCol w="1202801"/>
                <a:gridCol w="1252913"/>
                <a:gridCol w="1322519"/>
                <a:gridCol w="1322519"/>
                <a:gridCol w="1183307"/>
              </a:tblGrid>
              <a:tr h="370840">
                <a:tc>
                  <a:txBody>
                    <a:bodyPr/>
                    <a:lstStyle/>
                    <a:p>
                      <a:r>
                        <a:rPr lang="ru-RU" sz="2000" b="1" dirty="0" smtClean="0">
                          <a:latin typeface="Comic Sans MS" pitchFamily="66" charset="0"/>
                        </a:rPr>
                        <a:t>Говорящий</a:t>
                      </a:r>
                      <a:endParaRPr lang="ru-RU" sz="2000" b="1" dirty="0">
                        <a:latin typeface="Comic Sans MS" pitchFamily="66" charset="0"/>
                      </a:endParaRPr>
                    </a:p>
                  </a:txBody>
                  <a:tcPr>
                    <a:solidFill>
                      <a:srgbClr val="FFC000"/>
                    </a:solidFill>
                  </a:tcPr>
                </a:tc>
                <a:tc>
                  <a:txBody>
                    <a:bodyPr/>
                    <a:lstStyle/>
                    <a:p>
                      <a:pPr algn="ctr"/>
                      <a:r>
                        <a:rPr lang="ru-RU" sz="2000" b="1" dirty="0" smtClean="0">
                          <a:latin typeface="Comic Sans MS" pitchFamily="66" charset="0"/>
                        </a:rPr>
                        <a:t>1</a:t>
                      </a:r>
                      <a:endParaRPr lang="ru-RU" sz="2000" b="1" dirty="0">
                        <a:latin typeface="Comic Sans MS" pitchFamily="66" charset="0"/>
                      </a:endParaRPr>
                    </a:p>
                  </a:txBody>
                  <a:tcPr>
                    <a:solidFill>
                      <a:srgbClr val="FFC000"/>
                    </a:solidFill>
                  </a:tcPr>
                </a:tc>
                <a:tc>
                  <a:txBody>
                    <a:bodyPr/>
                    <a:lstStyle/>
                    <a:p>
                      <a:pPr algn="ctr"/>
                      <a:r>
                        <a:rPr lang="ru-RU" sz="2000" b="1" dirty="0" smtClean="0">
                          <a:latin typeface="Comic Sans MS" pitchFamily="66" charset="0"/>
                        </a:rPr>
                        <a:t>2</a:t>
                      </a:r>
                      <a:endParaRPr lang="ru-RU" sz="2000" b="1" dirty="0">
                        <a:latin typeface="Comic Sans MS" pitchFamily="66" charset="0"/>
                      </a:endParaRPr>
                    </a:p>
                  </a:txBody>
                  <a:tcPr>
                    <a:solidFill>
                      <a:srgbClr val="FFC000"/>
                    </a:solidFill>
                  </a:tcPr>
                </a:tc>
                <a:tc>
                  <a:txBody>
                    <a:bodyPr/>
                    <a:lstStyle/>
                    <a:p>
                      <a:pPr algn="ctr"/>
                      <a:r>
                        <a:rPr lang="ru-RU" sz="2000" b="1" dirty="0" smtClean="0">
                          <a:latin typeface="Comic Sans MS" pitchFamily="66" charset="0"/>
                        </a:rPr>
                        <a:t>3</a:t>
                      </a:r>
                      <a:endParaRPr lang="ru-RU" sz="2000" b="1" dirty="0">
                        <a:latin typeface="Comic Sans MS" pitchFamily="66" charset="0"/>
                      </a:endParaRPr>
                    </a:p>
                  </a:txBody>
                  <a:tcPr>
                    <a:solidFill>
                      <a:srgbClr val="FFC000"/>
                    </a:solidFill>
                  </a:tcPr>
                </a:tc>
                <a:tc>
                  <a:txBody>
                    <a:bodyPr/>
                    <a:lstStyle/>
                    <a:p>
                      <a:pPr algn="ctr"/>
                      <a:r>
                        <a:rPr lang="ru-RU" sz="2000" b="1" dirty="0" smtClean="0">
                          <a:latin typeface="Comic Sans MS" pitchFamily="66" charset="0"/>
                        </a:rPr>
                        <a:t>4</a:t>
                      </a:r>
                      <a:endParaRPr lang="ru-RU" sz="2000" b="1" dirty="0">
                        <a:latin typeface="Comic Sans MS" pitchFamily="66" charset="0"/>
                      </a:endParaRPr>
                    </a:p>
                  </a:txBody>
                  <a:tcPr>
                    <a:solidFill>
                      <a:srgbClr val="FFC000"/>
                    </a:solidFill>
                  </a:tcPr>
                </a:tc>
                <a:tc>
                  <a:txBody>
                    <a:bodyPr/>
                    <a:lstStyle/>
                    <a:p>
                      <a:pPr algn="ctr"/>
                      <a:r>
                        <a:rPr lang="ru-RU" sz="2000" b="1" dirty="0" smtClean="0">
                          <a:latin typeface="Comic Sans MS" pitchFamily="66" charset="0"/>
                        </a:rPr>
                        <a:t>5</a:t>
                      </a:r>
                      <a:endParaRPr lang="ru-RU" sz="2000" b="1" dirty="0">
                        <a:latin typeface="Comic Sans MS" pitchFamily="66" charset="0"/>
                      </a:endParaRPr>
                    </a:p>
                  </a:txBody>
                  <a:tcPr>
                    <a:solidFill>
                      <a:srgbClr val="FFC000"/>
                    </a:solidFill>
                  </a:tcPr>
                </a:tc>
              </a:tr>
              <a:tr h="370840">
                <a:tc>
                  <a:txBody>
                    <a:bodyPr/>
                    <a:lstStyle/>
                    <a:p>
                      <a:r>
                        <a:rPr lang="ru-RU" sz="2000" b="1" dirty="0" smtClean="0">
                          <a:latin typeface="Comic Sans MS" pitchFamily="66" charset="0"/>
                        </a:rPr>
                        <a:t>Утверждение</a:t>
                      </a:r>
                      <a:endParaRPr lang="ru-RU" sz="2000" b="1" dirty="0">
                        <a:latin typeface="Comic Sans MS" pitchFamily="66" charset="0"/>
                      </a:endParaRPr>
                    </a:p>
                  </a:txBody>
                  <a:tcPr>
                    <a:solidFill>
                      <a:srgbClr val="FFC000"/>
                    </a:solidFill>
                  </a:tcPr>
                </a:tc>
                <a:tc>
                  <a:txBody>
                    <a:bodyPr/>
                    <a:lstStyle/>
                    <a:p>
                      <a:pPr algn="ctr"/>
                      <a:r>
                        <a:rPr lang="en-US" sz="2000" b="1" dirty="0" smtClean="0">
                          <a:latin typeface="Comic Sans MS" pitchFamily="66" charset="0"/>
                        </a:rPr>
                        <a:t>D</a:t>
                      </a:r>
                      <a:endParaRPr lang="ru-RU" sz="2000" b="1" dirty="0">
                        <a:latin typeface="Comic Sans MS" pitchFamily="66" charset="0"/>
                      </a:endParaRPr>
                    </a:p>
                  </a:txBody>
                  <a:tcPr>
                    <a:solidFill>
                      <a:srgbClr val="FFC000"/>
                    </a:solidFill>
                  </a:tcPr>
                </a:tc>
                <a:tc>
                  <a:txBody>
                    <a:bodyPr/>
                    <a:lstStyle/>
                    <a:p>
                      <a:pPr algn="ctr"/>
                      <a:r>
                        <a:rPr lang="en-US" sz="2000" b="1" dirty="0" smtClean="0">
                          <a:latin typeface="Comic Sans MS" pitchFamily="66" charset="0"/>
                        </a:rPr>
                        <a:t>F</a:t>
                      </a:r>
                      <a:endParaRPr lang="ru-RU" sz="2000" b="1" dirty="0">
                        <a:latin typeface="Comic Sans MS" pitchFamily="66" charset="0"/>
                      </a:endParaRPr>
                    </a:p>
                  </a:txBody>
                  <a:tcPr>
                    <a:solidFill>
                      <a:srgbClr val="FFC000"/>
                    </a:solidFill>
                  </a:tcPr>
                </a:tc>
                <a:tc>
                  <a:txBody>
                    <a:bodyPr/>
                    <a:lstStyle/>
                    <a:p>
                      <a:pPr algn="ctr"/>
                      <a:r>
                        <a:rPr lang="en-US" sz="2000" b="1" dirty="0" smtClean="0">
                          <a:latin typeface="Comic Sans MS" pitchFamily="66" charset="0"/>
                        </a:rPr>
                        <a:t>C</a:t>
                      </a:r>
                      <a:endParaRPr lang="ru-RU" sz="2000" b="1" dirty="0">
                        <a:latin typeface="Comic Sans MS" pitchFamily="66" charset="0"/>
                      </a:endParaRPr>
                    </a:p>
                  </a:txBody>
                  <a:tcPr>
                    <a:solidFill>
                      <a:srgbClr val="FFC000"/>
                    </a:solidFill>
                  </a:tcPr>
                </a:tc>
                <a:tc>
                  <a:txBody>
                    <a:bodyPr/>
                    <a:lstStyle/>
                    <a:p>
                      <a:pPr algn="ctr"/>
                      <a:r>
                        <a:rPr lang="en-US" sz="2000" b="1" dirty="0" smtClean="0">
                          <a:latin typeface="Comic Sans MS" pitchFamily="66" charset="0"/>
                        </a:rPr>
                        <a:t>A</a:t>
                      </a:r>
                      <a:endParaRPr lang="ru-RU" sz="2000" b="1" dirty="0">
                        <a:latin typeface="Comic Sans MS" pitchFamily="66" charset="0"/>
                      </a:endParaRPr>
                    </a:p>
                  </a:txBody>
                  <a:tcPr>
                    <a:solidFill>
                      <a:srgbClr val="FFC000"/>
                    </a:solidFill>
                  </a:tcPr>
                </a:tc>
                <a:tc>
                  <a:txBody>
                    <a:bodyPr/>
                    <a:lstStyle/>
                    <a:p>
                      <a:pPr algn="ctr"/>
                      <a:r>
                        <a:rPr lang="en-US" sz="2000" b="1" dirty="0" smtClean="0">
                          <a:latin typeface="Comic Sans MS" pitchFamily="66" charset="0"/>
                        </a:rPr>
                        <a:t>E</a:t>
                      </a:r>
                      <a:endParaRPr lang="ru-RU" sz="2000" b="1" dirty="0">
                        <a:latin typeface="Comic Sans MS" pitchFamily="66" charset="0"/>
                      </a:endParaRPr>
                    </a:p>
                  </a:txBody>
                  <a:tcPr>
                    <a:solidFill>
                      <a:srgbClr val="FFC000"/>
                    </a:solidFill>
                  </a:tcPr>
                </a:tc>
              </a:tr>
            </a:tbl>
          </a:graphicData>
        </a:graphic>
      </p:graphicFrame>
      <p:sp>
        <p:nvSpPr>
          <p:cNvPr id="9" name="Стрелка вниз 8"/>
          <p:cNvSpPr/>
          <p:nvPr/>
        </p:nvSpPr>
        <p:spPr>
          <a:xfrm>
            <a:off x="3000364" y="3143248"/>
            <a:ext cx="2571768" cy="1857388"/>
          </a:xfrm>
          <a:prstGeom prst="downArrow">
            <a:avLst>
              <a:gd name="adj1" fmla="val 69394"/>
              <a:gd name="adj2" fmla="val 50000"/>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ru-RU" sz="2000" b="1" dirty="0" smtClean="0">
                <a:latin typeface="Comic Sans MS" pitchFamily="66" charset="0"/>
              </a:rPr>
              <a:t>Put your mark into the report card</a:t>
            </a:r>
            <a:endParaRPr lang="ru-RU" sz="2000" b="1" dirty="0">
              <a:latin typeface="Comic Sans MS" pitchFamily="66" charset="0"/>
            </a:endParaRPr>
          </a:p>
        </p:txBody>
      </p:sp>
      <p:graphicFrame>
        <p:nvGraphicFramePr>
          <p:cNvPr id="12" name="Таблица 11"/>
          <p:cNvGraphicFramePr>
            <a:graphicFrameLocks noGrp="1"/>
          </p:cNvGraphicFramePr>
          <p:nvPr/>
        </p:nvGraphicFramePr>
        <p:xfrm>
          <a:off x="357158" y="5143512"/>
          <a:ext cx="8501122" cy="1219200"/>
        </p:xfrm>
        <a:graphic>
          <a:graphicData uri="http://schemas.openxmlformats.org/drawingml/2006/table">
            <a:tbl>
              <a:tblPr firstRow="1" bandRow="1">
                <a:tableStyleId>{5C22544A-7EE6-4342-B048-85BDC9FD1C3A}</a:tableStyleId>
              </a:tblPr>
              <a:tblGrid>
                <a:gridCol w="1071570"/>
                <a:gridCol w="1428760"/>
                <a:gridCol w="1643074"/>
                <a:gridCol w="1214446"/>
                <a:gridCol w="1143008"/>
                <a:gridCol w="1000132"/>
                <a:gridCol w="1000132"/>
              </a:tblGrid>
              <a:tr h="370840">
                <a:tc>
                  <a:txBody>
                    <a:bodyPr/>
                    <a:lstStyle/>
                    <a:p>
                      <a:pPr algn="ctr"/>
                      <a:r>
                        <a:rPr lang="en-US" sz="1600" dirty="0" smtClean="0">
                          <a:latin typeface="Comic Sans MS" pitchFamily="66" charset="0"/>
                        </a:rPr>
                        <a:t>Listening</a:t>
                      </a:r>
                    </a:p>
                    <a:p>
                      <a:pPr algn="ctr"/>
                      <a:r>
                        <a:rPr lang="en-US" sz="1600" dirty="0" smtClean="0">
                          <a:latin typeface="Comic Sans MS" pitchFamily="66" charset="0"/>
                        </a:rPr>
                        <a:t>Practice</a:t>
                      </a:r>
                      <a:endParaRPr lang="ru-RU" sz="1600" dirty="0" smtClean="0">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Comic Sans MS" pitchFamily="66" charset="0"/>
                        </a:rPr>
                        <a:t>Monologue /</a:t>
                      </a:r>
                      <a:r>
                        <a:rPr lang="ru-RU" sz="1600" dirty="0" smtClean="0">
                          <a:latin typeface="Comic Sans MS" pitchFamily="66" charset="0"/>
                        </a:rPr>
                        <a:t> </a:t>
                      </a:r>
                      <a:r>
                        <a:rPr lang="en-US" sz="1600" dirty="0" smtClean="0">
                          <a:latin typeface="Comic Sans MS" pitchFamily="66" charset="0"/>
                        </a:rPr>
                        <a:t>Writing Practice</a:t>
                      </a:r>
                      <a:endParaRPr lang="ru-RU" sz="1600" dirty="0" smtClean="0">
                        <a:latin typeface="Comic Sans MS" pitchFamily="66" charset="0"/>
                      </a:endParaRPr>
                    </a:p>
                  </a:txBody>
                  <a:tcPr anchor="ctr"/>
                </a:tc>
                <a:tc>
                  <a:txBody>
                    <a:bodyPr/>
                    <a:lstStyle/>
                    <a:p>
                      <a:pPr algn="ctr"/>
                      <a:r>
                        <a:rPr lang="en-US" sz="1600" dirty="0" smtClean="0">
                          <a:latin typeface="Comic Sans MS" pitchFamily="66" charset="0"/>
                        </a:rPr>
                        <a:t>Conversation</a:t>
                      </a:r>
                    </a:p>
                    <a:p>
                      <a:pPr algn="ctr"/>
                      <a:r>
                        <a:rPr lang="en-US" sz="1600" dirty="0" smtClean="0">
                          <a:latin typeface="Comic Sans MS" pitchFamily="66" charset="0"/>
                        </a:rPr>
                        <a:t>Practice</a:t>
                      </a:r>
                      <a:endParaRPr lang="ru-RU" sz="1600" dirty="0"/>
                    </a:p>
                  </a:txBody>
                  <a:tcPr anchor="ctr"/>
                </a:tc>
                <a:tc>
                  <a:txBody>
                    <a:bodyPr/>
                    <a:lstStyle/>
                    <a:p>
                      <a:pPr algn="ctr"/>
                      <a:r>
                        <a:rPr lang="en-US" sz="1600" dirty="0" smtClean="0">
                          <a:latin typeface="Comic Sans MS" pitchFamily="66" charset="0"/>
                        </a:rPr>
                        <a:t>Word</a:t>
                      </a:r>
                    </a:p>
                    <a:p>
                      <a:pPr algn="ctr"/>
                      <a:r>
                        <a:rPr lang="en-US" sz="1600" dirty="0" smtClean="0">
                          <a:latin typeface="Comic Sans MS" pitchFamily="66" charset="0"/>
                        </a:rPr>
                        <a:t>Formation</a:t>
                      </a:r>
                    </a:p>
                    <a:p>
                      <a:pPr algn="ctr"/>
                      <a:r>
                        <a:rPr lang="en-US" sz="1600" dirty="0" smtClean="0">
                          <a:latin typeface="Comic Sans MS" pitchFamily="66" charset="0"/>
                        </a:rPr>
                        <a:t>Practice</a:t>
                      </a:r>
                      <a:endParaRPr lang="ru-RU" sz="1600" dirty="0"/>
                    </a:p>
                  </a:txBody>
                  <a:tcPr anchor="ctr"/>
                </a:tc>
                <a:tc>
                  <a:txBody>
                    <a:bodyPr/>
                    <a:lstStyle/>
                    <a:p>
                      <a:pPr algn="ctr"/>
                      <a:r>
                        <a:rPr lang="en-US" sz="1600" dirty="0" smtClean="0">
                          <a:latin typeface="Comic Sans MS" pitchFamily="66" charset="0"/>
                        </a:rPr>
                        <a:t>Grammar</a:t>
                      </a:r>
                    </a:p>
                    <a:p>
                      <a:pPr algn="ctr"/>
                      <a:r>
                        <a:rPr lang="en-US" sz="1600" dirty="0" smtClean="0">
                          <a:latin typeface="Comic Sans MS" pitchFamily="66" charset="0"/>
                        </a:rPr>
                        <a:t>Practice</a:t>
                      </a:r>
                      <a:endParaRPr lang="ru-RU" sz="1600" dirty="0"/>
                    </a:p>
                  </a:txBody>
                  <a:tcPr anchor="ctr"/>
                </a:tc>
                <a:tc>
                  <a:txBody>
                    <a:bodyPr/>
                    <a:lstStyle/>
                    <a:p>
                      <a:pPr algn="ctr"/>
                      <a:r>
                        <a:rPr lang="en-US" sz="1600" dirty="0" smtClean="0">
                          <a:latin typeface="Comic Sans MS" pitchFamily="66" charset="0"/>
                        </a:rPr>
                        <a:t>Test</a:t>
                      </a:r>
                    </a:p>
                    <a:p>
                      <a:pPr algn="ctr"/>
                      <a:r>
                        <a:rPr lang="en-US" sz="1600" dirty="0" smtClean="0">
                          <a:latin typeface="Comic Sans MS" pitchFamily="66" charset="0"/>
                        </a:rPr>
                        <a:t>yourself</a:t>
                      </a:r>
                      <a:endParaRPr lang="ru-RU" sz="1600" dirty="0" smtClean="0">
                        <a:latin typeface="Comic Sans MS" pitchFamily="66" charset="0"/>
                      </a:endParaRPr>
                    </a:p>
                    <a:p>
                      <a:pPr algn="ctr"/>
                      <a:endParaRPr lang="ru-RU"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smtClean="0">
                          <a:latin typeface="Comic Sans MS" pitchFamily="66" charset="0"/>
                        </a:rPr>
                        <a:t>RESULT</a:t>
                      </a:r>
                      <a:endParaRPr lang="ru-RU" sz="1600" dirty="0" smtClean="0">
                        <a:latin typeface="Comic Sans MS" pitchFamily="66" charset="0"/>
                      </a:endParaRPr>
                    </a:p>
                    <a:p>
                      <a:pPr algn="ctr"/>
                      <a:endParaRPr lang="ru-RU" sz="1600" dirty="0"/>
                    </a:p>
                  </a:txBody>
                  <a:tcPr anchor="ctr"/>
                </a:tc>
              </a:tr>
              <a:tr h="370840">
                <a:tc>
                  <a:txBody>
                    <a:bodyPr/>
                    <a:lstStyle/>
                    <a:p>
                      <a:pPr algn="ctr"/>
                      <a:r>
                        <a:rPr lang="ru-RU" sz="2000" b="1" dirty="0" smtClean="0">
                          <a:solidFill>
                            <a:srgbClr val="FF0000"/>
                          </a:solidFill>
                          <a:latin typeface="Comic Sans MS" pitchFamily="66" charset="0"/>
                          <a:sym typeface="Symbol"/>
                        </a:rPr>
                        <a:t></a:t>
                      </a:r>
                      <a:endParaRPr lang="ru-RU" sz="2000" b="1" dirty="0">
                        <a:solidFill>
                          <a:srgbClr val="FF0000"/>
                        </a:solidFill>
                        <a:latin typeface="Comic Sans MS" pitchFamily="66" charset="0"/>
                      </a:endParaRPr>
                    </a:p>
                  </a:txBody>
                  <a:tcPr/>
                </a:tc>
                <a:tc>
                  <a:txBody>
                    <a:bodyPr/>
                    <a:lstStyle/>
                    <a:p>
                      <a:endParaRPr lang="ru-RU" dirty="0"/>
                    </a:p>
                  </a:txBody>
                  <a:tcPr/>
                </a:tc>
                <a:tc>
                  <a:txBody>
                    <a:bodyPr/>
                    <a:lstStyle/>
                    <a:p>
                      <a:endParaRPr lang="ru-RU" dirty="0"/>
                    </a:p>
                  </a:txBody>
                  <a:tcPr/>
                </a:tc>
                <a:tc>
                  <a:txBody>
                    <a:bodyPr/>
                    <a:lstStyle/>
                    <a:p>
                      <a:endParaRPr lang="ru-RU"/>
                    </a:p>
                  </a:txBody>
                  <a:tcPr/>
                </a:tc>
                <a:tc>
                  <a:txBody>
                    <a:bodyPr/>
                    <a:lstStyle/>
                    <a:p>
                      <a:endParaRPr lang="ru-RU"/>
                    </a:p>
                  </a:txBody>
                  <a:tcPr/>
                </a:tc>
                <a:tc>
                  <a:txBody>
                    <a:bodyPr/>
                    <a:lstStyle/>
                    <a:p>
                      <a:endParaRPr lang="ru-RU" dirty="0"/>
                    </a:p>
                  </a:txBody>
                  <a:tcPr/>
                </a:tc>
                <a:tc>
                  <a:txBody>
                    <a:bodyPr/>
                    <a:lstStyle/>
                    <a:p>
                      <a:endParaRPr lang="ru-RU" dirty="0"/>
                    </a:p>
                  </a:txBody>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57422" y="214290"/>
            <a:ext cx="4214842" cy="400110"/>
          </a:xfrm>
          <a:prstGeom prst="rect">
            <a:avLst/>
          </a:prstGeom>
          <a:noFill/>
        </p:spPr>
        <p:txBody>
          <a:bodyPr wrap="square" rtlCol="0">
            <a:spAutoFit/>
          </a:bodyPr>
          <a:lstStyle/>
          <a:p>
            <a:r>
              <a:rPr lang="en-US" sz="2000" b="1" dirty="0" smtClean="0">
                <a:latin typeface="Comic Sans MS" pitchFamily="66" charset="0"/>
              </a:rPr>
              <a:t>The task for an </a:t>
            </a:r>
            <a:r>
              <a:rPr lang="ru-RU" sz="2000" b="1" dirty="0" smtClean="0">
                <a:latin typeface="Comic Sans MS" pitchFamily="66" charset="0"/>
              </a:rPr>
              <a:t>individual</a:t>
            </a:r>
            <a:r>
              <a:rPr lang="en-US" sz="2000" b="1" dirty="0" smtClean="0">
                <a:latin typeface="Comic Sans MS" pitchFamily="66" charset="0"/>
              </a:rPr>
              <a:t> work:</a:t>
            </a:r>
            <a:endParaRPr lang="ru-RU" sz="2000" b="1" dirty="0">
              <a:latin typeface="Comic Sans MS" pitchFamily="66" charset="0"/>
            </a:endParaRPr>
          </a:p>
        </p:txBody>
      </p:sp>
      <p:sp>
        <p:nvSpPr>
          <p:cNvPr id="3" name="TextBox 2"/>
          <p:cNvSpPr txBox="1"/>
          <p:nvPr/>
        </p:nvSpPr>
        <p:spPr>
          <a:xfrm>
            <a:off x="285720" y="714356"/>
            <a:ext cx="8572560" cy="1015663"/>
          </a:xfrm>
          <a:prstGeom prst="rect">
            <a:avLst/>
          </a:prstGeom>
        </p:spPr>
        <p:style>
          <a:lnRef idx="0">
            <a:schemeClr val="accent3"/>
          </a:lnRef>
          <a:fillRef idx="3">
            <a:schemeClr val="accent3"/>
          </a:fillRef>
          <a:effectRef idx="3">
            <a:schemeClr val="accent3"/>
          </a:effectRef>
          <a:fontRef idx="minor">
            <a:schemeClr val="lt1"/>
          </a:fontRef>
        </p:style>
        <p:txBody>
          <a:bodyPr wrap="square" rtlCol="0">
            <a:spAutoFit/>
          </a:bodyPr>
          <a:lstStyle/>
          <a:p>
            <a:r>
              <a:rPr lang="en-US" sz="2000" dirty="0" smtClean="0">
                <a:latin typeface="Comic Sans MS" pitchFamily="66" charset="0"/>
              </a:rPr>
              <a:t>Complete the spidergrams with the correct noun. Then use them to describe the place where you spent the most unforgettable holiday in your life. In your description use as many idioms as possible.</a:t>
            </a:r>
            <a:endParaRPr lang="ru-RU" sz="2000" b="1" dirty="0">
              <a:latin typeface="Comic Sans MS" pitchFamily="66" charset="0"/>
            </a:endParaRPr>
          </a:p>
        </p:txBody>
      </p:sp>
      <p:sp>
        <p:nvSpPr>
          <p:cNvPr id="2050" name="Oval 2"/>
          <p:cNvSpPr>
            <a:spLocks noChangeArrowheads="1"/>
          </p:cNvSpPr>
          <p:nvPr/>
        </p:nvSpPr>
        <p:spPr bwMode="auto">
          <a:xfrm>
            <a:off x="1308100" y="2560638"/>
            <a:ext cx="2057400" cy="914400"/>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r>
              <a:rPr lang="ru-RU" sz="2000" b="1" dirty="0" smtClean="0">
                <a:latin typeface="Comic Sans MS" pitchFamily="66" charset="0"/>
              </a:rPr>
              <a:t>1)……………</a:t>
            </a:r>
            <a:r>
              <a:rPr lang="en-US" sz="2000" b="1" dirty="0" smtClean="0">
                <a:latin typeface="Comic Sans MS" pitchFamily="66" charset="0"/>
              </a:rPr>
              <a:t>.</a:t>
            </a:r>
            <a:endParaRPr lang="ru-RU" sz="2000" dirty="0" smtClean="0">
              <a:latin typeface="Comic Sans MS" pitchFamily="66" charset="0"/>
            </a:endParaRPr>
          </a:p>
          <a:p>
            <a:endParaRPr lang="ru-RU" sz="2000" dirty="0">
              <a:latin typeface="Comic Sans MS" pitchFamily="66" charset="0"/>
            </a:endParaRPr>
          </a:p>
        </p:txBody>
      </p:sp>
      <p:sp>
        <p:nvSpPr>
          <p:cNvPr id="2051" name="Text Box 3"/>
          <p:cNvSpPr txBox="1">
            <a:spLocks noChangeArrowheads="1"/>
          </p:cNvSpPr>
          <p:nvPr/>
        </p:nvSpPr>
        <p:spPr bwMode="auto">
          <a:xfrm>
            <a:off x="428596" y="2000240"/>
            <a:ext cx="979514"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dirty</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52" name="Text Box 4"/>
          <p:cNvSpPr txBox="1">
            <a:spLocks noChangeArrowheads="1"/>
          </p:cNvSpPr>
          <p:nvPr/>
        </p:nvSpPr>
        <p:spPr bwMode="auto">
          <a:xfrm>
            <a:off x="1571604" y="2000240"/>
            <a:ext cx="1222396" cy="44451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sandy</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53" name="Text Box 5"/>
          <p:cNvSpPr txBox="1">
            <a:spLocks noChangeArrowheads="1"/>
          </p:cNvSpPr>
          <p:nvPr/>
        </p:nvSpPr>
        <p:spPr bwMode="auto">
          <a:xfrm>
            <a:off x="2908300" y="2000240"/>
            <a:ext cx="1235072" cy="44451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crowded</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54" name="Text Box 6"/>
          <p:cNvSpPr txBox="1">
            <a:spLocks noChangeArrowheads="1"/>
          </p:cNvSpPr>
          <p:nvPr/>
        </p:nvSpPr>
        <p:spPr bwMode="auto">
          <a:xfrm>
            <a:off x="500034" y="3702050"/>
            <a:ext cx="1285884"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secluded</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55" name="Text Box 7"/>
          <p:cNvSpPr txBox="1">
            <a:spLocks noChangeArrowheads="1"/>
          </p:cNvSpPr>
          <p:nvPr/>
        </p:nvSpPr>
        <p:spPr bwMode="auto">
          <a:xfrm>
            <a:off x="2565400" y="3702050"/>
            <a:ext cx="1149344"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tropical</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12" name="Oval 2"/>
          <p:cNvSpPr>
            <a:spLocks noChangeArrowheads="1"/>
          </p:cNvSpPr>
          <p:nvPr/>
        </p:nvSpPr>
        <p:spPr bwMode="auto">
          <a:xfrm>
            <a:off x="785786" y="4929198"/>
            <a:ext cx="2057400" cy="914400"/>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r>
              <a:rPr lang="en-US" sz="2000" b="1" dirty="0" smtClean="0">
                <a:latin typeface="Comic Sans MS" pitchFamily="66" charset="0"/>
              </a:rPr>
              <a:t>3</a:t>
            </a:r>
            <a:r>
              <a:rPr lang="ru-RU" sz="2000" b="1" dirty="0" smtClean="0">
                <a:latin typeface="Comic Sans MS" pitchFamily="66" charset="0"/>
              </a:rPr>
              <a:t>)…………….</a:t>
            </a:r>
            <a:endParaRPr lang="ru-RU" sz="2000" dirty="0" smtClean="0">
              <a:latin typeface="Comic Sans MS" pitchFamily="66" charset="0"/>
            </a:endParaRPr>
          </a:p>
          <a:p>
            <a:endParaRPr lang="ru-RU" sz="2000" dirty="0">
              <a:latin typeface="Comic Sans MS" pitchFamily="66" charset="0"/>
            </a:endParaRPr>
          </a:p>
        </p:txBody>
      </p:sp>
      <p:sp>
        <p:nvSpPr>
          <p:cNvPr id="13" name="Oval 2"/>
          <p:cNvSpPr>
            <a:spLocks noChangeArrowheads="1"/>
          </p:cNvSpPr>
          <p:nvPr/>
        </p:nvSpPr>
        <p:spPr bwMode="auto">
          <a:xfrm>
            <a:off x="5572132" y="2428868"/>
            <a:ext cx="2057400" cy="914400"/>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r>
              <a:rPr lang="en-US" sz="2000" b="1" dirty="0" smtClean="0">
                <a:latin typeface="Comic Sans MS" pitchFamily="66" charset="0"/>
              </a:rPr>
              <a:t>2</a:t>
            </a:r>
            <a:r>
              <a:rPr lang="ru-RU" sz="2000" b="1" dirty="0" smtClean="0">
                <a:latin typeface="Comic Sans MS" pitchFamily="66" charset="0"/>
              </a:rPr>
              <a:t>)…………….</a:t>
            </a:r>
            <a:endParaRPr lang="ru-RU" sz="2000" dirty="0" smtClean="0">
              <a:latin typeface="Comic Sans MS" pitchFamily="66" charset="0"/>
            </a:endParaRPr>
          </a:p>
          <a:p>
            <a:endParaRPr lang="ru-RU" sz="2000" dirty="0">
              <a:latin typeface="Comic Sans MS" pitchFamily="66" charset="0"/>
            </a:endParaRPr>
          </a:p>
        </p:txBody>
      </p:sp>
      <p:sp>
        <p:nvSpPr>
          <p:cNvPr id="14" name="Oval 2"/>
          <p:cNvSpPr>
            <a:spLocks noChangeArrowheads="1"/>
          </p:cNvSpPr>
          <p:nvPr/>
        </p:nvSpPr>
        <p:spPr bwMode="auto">
          <a:xfrm>
            <a:off x="5715008" y="4929198"/>
            <a:ext cx="2057400" cy="914400"/>
          </a:xfrm>
          <a:prstGeom prst="ellipse">
            <a:avLst/>
          </a:prstGeom>
          <a:ln>
            <a:headEnd/>
            <a:tailEnd/>
          </a:ln>
        </p:spPr>
        <p:style>
          <a:lnRef idx="1">
            <a:schemeClr val="accent4"/>
          </a:lnRef>
          <a:fillRef idx="2">
            <a:schemeClr val="accent4"/>
          </a:fillRef>
          <a:effectRef idx="1">
            <a:schemeClr val="accent4"/>
          </a:effectRef>
          <a:fontRef idx="minor">
            <a:schemeClr val="dk1"/>
          </a:fontRef>
        </p:style>
        <p:txBody>
          <a:bodyPr vert="horz" wrap="square" lIns="91440" tIns="45720" rIns="91440" bIns="45720" numCol="1" anchor="t" anchorCtr="0" compatLnSpc="1">
            <a:prstTxWarp prst="textNoShape">
              <a:avLst/>
            </a:prstTxWarp>
          </a:bodyPr>
          <a:lstStyle/>
          <a:p>
            <a:r>
              <a:rPr lang="en-US" sz="2000" b="1" dirty="0" smtClean="0">
                <a:latin typeface="Comic Sans MS" pitchFamily="66" charset="0"/>
              </a:rPr>
              <a:t>4</a:t>
            </a:r>
            <a:r>
              <a:rPr lang="ru-RU" sz="2000" b="1" dirty="0" smtClean="0">
                <a:latin typeface="Comic Sans MS" pitchFamily="66" charset="0"/>
              </a:rPr>
              <a:t>)…………….</a:t>
            </a:r>
            <a:endParaRPr lang="ru-RU" sz="2000" dirty="0" smtClean="0">
              <a:latin typeface="Comic Sans MS" pitchFamily="66" charset="0"/>
            </a:endParaRPr>
          </a:p>
          <a:p>
            <a:endParaRPr lang="ru-RU" sz="2000" dirty="0">
              <a:latin typeface="Comic Sans MS" pitchFamily="66" charset="0"/>
            </a:endParaRPr>
          </a:p>
        </p:txBody>
      </p:sp>
      <p:sp>
        <p:nvSpPr>
          <p:cNvPr id="2058" name="Text Box 10"/>
          <p:cNvSpPr txBox="1">
            <a:spLocks noChangeArrowheads="1"/>
          </p:cNvSpPr>
          <p:nvPr/>
        </p:nvSpPr>
        <p:spPr bwMode="auto">
          <a:xfrm>
            <a:off x="4572000" y="2000240"/>
            <a:ext cx="1285884" cy="485776"/>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winding</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59" name="Text Box 11"/>
          <p:cNvSpPr txBox="1">
            <a:spLocks noChangeArrowheads="1"/>
          </p:cNvSpPr>
          <p:nvPr/>
        </p:nvSpPr>
        <p:spPr bwMode="auto">
          <a:xfrm>
            <a:off x="6215074" y="2000240"/>
            <a:ext cx="857256"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busy</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60" name="Text Box 12"/>
          <p:cNvSpPr txBox="1">
            <a:spLocks noChangeArrowheads="1"/>
          </p:cNvSpPr>
          <p:nvPr/>
        </p:nvSpPr>
        <p:spPr bwMode="auto">
          <a:xfrm>
            <a:off x="7572396" y="2071678"/>
            <a:ext cx="1143008" cy="428628"/>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narrow</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61" name="Text Box 13"/>
          <p:cNvSpPr txBox="1">
            <a:spLocks noChangeArrowheads="1"/>
          </p:cNvSpPr>
          <p:nvPr/>
        </p:nvSpPr>
        <p:spPr bwMode="auto">
          <a:xfrm>
            <a:off x="5000628" y="3571876"/>
            <a:ext cx="1214446"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cobbled</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62" name="Text Box 14"/>
          <p:cNvSpPr txBox="1">
            <a:spLocks noChangeArrowheads="1"/>
          </p:cNvSpPr>
          <p:nvPr/>
        </p:nvSpPr>
        <p:spPr bwMode="auto">
          <a:xfrm>
            <a:off x="7358082" y="3500438"/>
            <a:ext cx="1285884"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crowded</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63" name="Text Box 15"/>
          <p:cNvSpPr txBox="1">
            <a:spLocks noChangeArrowheads="1"/>
          </p:cNvSpPr>
          <p:nvPr/>
        </p:nvSpPr>
        <p:spPr bwMode="auto">
          <a:xfrm>
            <a:off x="214282" y="4357694"/>
            <a:ext cx="1285884"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gourmet</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64" name="Text Box 16"/>
          <p:cNvSpPr txBox="1">
            <a:spLocks noChangeArrowheads="1"/>
          </p:cNvSpPr>
          <p:nvPr/>
        </p:nvSpPr>
        <p:spPr bwMode="auto">
          <a:xfrm>
            <a:off x="2500298" y="4357694"/>
            <a:ext cx="1357322"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delicious</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65" name="Text Box 17"/>
          <p:cNvSpPr txBox="1">
            <a:spLocks noChangeArrowheads="1"/>
          </p:cNvSpPr>
          <p:nvPr/>
        </p:nvSpPr>
        <p:spPr bwMode="auto">
          <a:xfrm>
            <a:off x="428596" y="5929330"/>
            <a:ext cx="928694"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local</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66" name="Text Box 18"/>
          <p:cNvSpPr txBox="1">
            <a:spLocks noChangeArrowheads="1"/>
          </p:cNvSpPr>
          <p:nvPr/>
        </p:nvSpPr>
        <p:spPr bwMode="auto">
          <a:xfrm>
            <a:off x="2571736" y="5929330"/>
            <a:ext cx="963606"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tasty</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67" name="Text Box 19"/>
          <p:cNvSpPr txBox="1">
            <a:spLocks noChangeArrowheads="1"/>
          </p:cNvSpPr>
          <p:nvPr/>
        </p:nvSpPr>
        <p:spPr bwMode="auto">
          <a:xfrm>
            <a:off x="4857752" y="4357694"/>
            <a:ext cx="1071570"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luxury</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68" name="Text Box 20"/>
          <p:cNvSpPr txBox="1">
            <a:spLocks noChangeArrowheads="1"/>
          </p:cNvSpPr>
          <p:nvPr/>
        </p:nvSpPr>
        <p:spPr bwMode="auto">
          <a:xfrm>
            <a:off x="7500958" y="4429132"/>
            <a:ext cx="1143008"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cheap</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69" name="Text Box 21"/>
          <p:cNvSpPr txBox="1">
            <a:spLocks noChangeArrowheads="1"/>
          </p:cNvSpPr>
          <p:nvPr/>
        </p:nvSpPr>
        <p:spPr bwMode="auto">
          <a:xfrm>
            <a:off x="4929190" y="5929330"/>
            <a:ext cx="1071570"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family</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2070" name="Text Box 22"/>
          <p:cNvSpPr txBox="1">
            <a:spLocks noChangeArrowheads="1"/>
          </p:cNvSpPr>
          <p:nvPr/>
        </p:nvSpPr>
        <p:spPr bwMode="auto">
          <a:xfrm>
            <a:off x="7500958" y="5929330"/>
            <a:ext cx="1357322" cy="342900"/>
          </a:xfrm>
          <a:prstGeom prst="rect">
            <a:avLst/>
          </a:prstGeom>
          <a:solidFill>
            <a:srgbClr val="FFFFFF"/>
          </a:solidFill>
          <a:ln w="9525" algn="ctr">
            <a:solidFill>
              <a:srgbClr val="FFFFFF"/>
            </a:solidFill>
            <a:miter lim="800000"/>
            <a:headEnd/>
            <a:tailEnd/>
          </a:ln>
          <a:effec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US" sz="2000" b="0" i="0" u="none" strike="noStrike" cap="none" normalizeH="0" baseline="0" dirty="0" smtClean="0">
                <a:ln>
                  <a:noFill/>
                </a:ln>
                <a:solidFill>
                  <a:schemeClr val="tx1"/>
                </a:solidFill>
                <a:effectLst/>
                <a:latin typeface="Comic Sans MS" pitchFamily="66" charset="0"/>
                <a:cs typeface="Arial" pitchFamily="34" charset="0"/>
              </a:rPr>
              <a:t>four-star</a:t>
            </a:r>
            <a:endParaRPr kumimoji="0" lang="ru-RU" sz="2000" b="0" i="0" u="none" strike="noStrike" cap="none" normalizeH="0" baseline="0" dirty="0" smtClean="0">
              <a:ln>
                <a:noFill/>
              </a:ln>
              <a:solidFill>
                <a:schemeClr val="tx1"/>
              </a:solidFill>
              <a:effectLst/>
              <a:latin typeface="Comic Sans MS" pitchFamily="66" charset="0"/>
              <a:cs typeface="Arial" pitchFamily="34" charset="0"/>
            </a:endParaRPr>
          </a:p>
        </p:txBody>
      </p:sp>
      <p:cxnSp>
        <p:nvCxnSpPr>
          <p:cNvPr id="29" name="Прямая соединительная линия 28"/>
          <p:cNvCxnSpPr/>
          <p:nvPr/>
        </p:nvCxnSpPr>
        <p:spPr>
          <a:xfrm rot="16200000" flipH="1">
            <a:off x="1000100" y="2500306"/>
            <a:ext cx="285752"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rot="5400000">
            <a:off x="1928794" y="242886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a:stCxn id="2053" idx="2"/>
          </p:cNvCxnSpPr>
          <p:nvPr/>
        </p:nvCxnSpPr>
        <p:spPr>
          <a:xfrm rot="5400000">
            <a:off x="3235322" y="2424106"/>
            <a:ext cx="269870" cy="311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a:stCxn id="2054" idx="0"/>
          </p:cNvCxnSpPr>
          <p:nvPr/>
        </p:nvCxnSpPr>
        <p:spPr>
          <a:xfrm rot="5400000" flipH="1" flipV="1">
            <a:off x="1185046" y="3386930"/>
            <a:ext cx="273050" cy="357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a:endCxn id="2055" idx="0"/>
          </p:cNvCxnSpPr>
          <p:nvPr/>
        </p:nvCxnSpPr>
        <p:spPr>
          <a:xfrm rot="16200000" flipH="1">
            <a:off x="2969412" y="3531390"/>
            <a:ext cx="201612" cy="13970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Прямая соединительная линия 41"/>
          <p:cNvCxnSpPr>
            <a:stCxn id="2063" idx="2"/>
          </p:cNvCxnSpPr>
          <p:nvPr/>
        </p:nvCxnSpPr>
        <p:spPr>
          <a:xfrm rot="16200000" flipH="1">
            <a:off x="921517" y="4636301"/>
            <a:ext cx="228604" cy="357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Прямая соединительная линия 43"/>
          <p:cNvCxnSpPr/>
          <p:nvPr/>
        </p:nvCxnSpPr>
        <p:spPr>
          <a:xfrm flipV="1">
            <a:off x="2714612" y="4786322"/>
            <a:ext cx="428628"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Прямая соединительная линия 45"/>
          <p:cNvCxnSpPr/>
          <p:nvPr/>
        </p:nvCxnSpPr>
        <p:spPr>
          <a:xfrm flipV="1">
            <a:off x="714348" y="5786454"/>
            <a:ext cx="285752" cy="142876"/>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a:stCxn id="12" idx="5"/>
          </p:cNvCxnSpPr>
          <p:nvPr/>
        </p:nvCxnSpPr>
        <p:spPr>
          <a:xfrm rot="16200000" flipH="1">
            <a:off x="2625585" y="5625988"/>
            <a:ext cx="219643" cy="387039"/>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Прямая соединительная линия 51"/>
          <p:cNvCxnSpPr/>
          <p:nvPr/>
        </p:nvCxnSpPr>
        <p:spPr>
          <a:xfrm>
            <a:off x="5214942" y="2357430"/>
            <a:ext cx="500066"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Прямая соединительная линия 53"/>
          <p:cNvCxnSpPr>
            <a:stCxn id="2059" idx="2"/>
          </p:cNvCxnSpPr>
          <p:nvPr/>
        </p:nvCxnSpPr>
        <p:spPr>
          <a:xfrm rot="5400000">
            <a:off x="6600838" y="2386004"/>
            <a:ext cx="857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Прямая соединительная линия 55"/>
          <p:cNvCxnSpPr/>
          <p:nvPr/>
        </p:nvCxnSpPr>
        <p:spPr>
          <a:xfrm rot="5400000" flipH="1" flipV="1">
            <a:off x="7643834" y="2428868"/>
            <a:ext cx="357190" cy="35719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Прямая соединительная линия 57"/>
          <p:cNvCxnSpPr/>
          <p:nvPr/>
        </p:nvCxnSpPr>
        <p:spPr>
          <a:xfrm flipV="1">
            <a:off x="5357818" y="3286124"/>
            <a:ext cx="357190"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Прямая соединительная линия 59"/>
          <p:cNvCxnSpPr>
            <a:endCxn id="2062" idx="0"/>
          </p:cNvCxnSpPr>
          <p:nvPr/>
        </p:nvCxnSpPr>
        <p:spPr>
          <a:xfrm>
            <a:off x="7572396" y="3286124"/>
            <a:ext cx="428628"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Прямая соединительная линия 61"/>
          <p:cNvCxnSpPr>
            <a:stCxn id="2067" idx="2"/>
          </p:cNvCxnSpPr>
          <p:nvPr/>
        </p:nvCxnSpPr>
        <p:spPr>
          <a:xfrm rot="16200000" flipH="1">
            <a:off x="5439970" y="4654160"/>
            <a:ext cx="371480" cy="464347"/>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Прямая соединительная линия 63"/>
          <p:cNvCxnSpPr>
            <a:endCxn id="2068" idx="2"/>
          </p:cNvCxnSpPr>
          <p:nvPr/>
        </p:nvCxnSpPr>
        <p:spPr>
          <a:xfrm rot="5400000" flipH="1" flipV="1">
            <a:off x="7743846" y="4814896"/>
            <a:ext cx="371480" cy="285752"/>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Прямая соединительная линия 65"/>
          <p:cNvCxnSpPr/>
          <p:nvPr/>
        </p:nvCxnSpPr>
        <p:spPr>
          <a:xfrm flipV="1">
            <a:off x="5286380" y="5715016"/>
            <a:ext cx="571504" cy="214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Прямая соединительная линия 67"/>
          <p:cNvCxnSpPr>
            <a:endCxn id="2070" idx="0"/>
          </p:cNvCxnSpPr>
          <p:nvPr/>
        </p:nvCxnSpPr>
        <p:spPr>
          <a:xfrm>
            <a:off x="7715272" y="5715016"/>
            <a:ext cx="464347" cy="214314"/>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001.jpg"/>
          <p:cNvPicPr>
            <a:picLocks noChangeAspect="1"/>
          </p:cNvPicPr>
          <p:nvPr/>
        </p:nvPicPr>
        <p:blipFill>
          <a:blip r:embed="rId2"/>
          <a:stretch>
            <a:fillRect/>
          </a:stretch>
        </p:blipFill>
        <p:spPr>
          <a:xfrm>
            <a:off x="214282" y="571480"/>
            <a:ext cx="4286253" cy="321469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3" name="Рисунок 2" descr="73128223.jpg"/>
          <p:cNvPicPr>
            <a:picLocks noChangeAspect="1"/>
          </p:cNvPicPr>
          <p:nvPr/>
        </p:nvPicPr>
        <p:blipFill>
          <a:blip r:embed="rId3"/>
          <a:stretch>
            <a:fillRect/>
          </a:stretch>
        </p:blipFill>
        <p:spPr>
          <a:xfrm>
            <a:off x="4762501" y="267868"/>
            <a:ext cx="4024341" cy="301825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25f163317ce4.jpg"/>
          <p:cNvPicPr>
            <a:picLocks noChangeAspect="1"/>
          </p:cNvPicPr>
          <p:nvPr/>
        </p:nvPicPr>
        <p:blipFill>
          <a:blip r:embed="rId4"/>
          <a:stretch>
            <a:fillRect/>
          </a:stretch>
        </p:blipFill>
        <p:spPr>
          <a:xfrm>
            <a:off x="3571868" y="3643314"/>
            <a:ext cx="4000528" cy="300039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1935</TotalTime>
  <Words>2166</Words>
  <Application>Microsoft Office PowerPoint</Application>
  <PresentationFormat>Экран (4:3)</PresentationFormat>
  <Paragraphs>295</Paragraphs>
  <Slides>25</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25</vt:i4>
      </vt:variant>
    </vt:vector>
  </HeadingPairs>
  <TitlesOfParts>
    <vt:vector size="32" baseType="lpstr">
      <vt:lpstr>Arial</vt:lpstr>
      <vt:lpstr>Calibri</vt:lpstr>
      <vt:lpstr>Comic Sans MS</vt:lpstr>
      <vt:lpstr>PhoneticTM</vt:lpstr>
      <vt:lpstr>Symbol</vt:lpstr>
      <vt:lpstr>TranscriptionYYY</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dc:creator>
  <cp:lastModifiedBy>Admin</cp:lastModifiedBy>
  <cp:revision>179</cp:revision>
  <dcterms:created xsi:type="dcterms:W3CDTF">2011-11-13T05:46:01Z</dcterms:created>
  <dcterms:modified xsi:type="dcterms:W3CDTF">2022-01-03T14:54:09Z</dcterms:modified>
</cp:coreProperties>
</file>