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6" r:id="rId4"/>
    <p:sldId id="260" r:id="rId5"/>
    <p:sldId id="264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533400"/>
            <a:ext cx="6143668" cy="4181484"/>
          </a:xfrm>
        </p:spPr>
        <p:txBody>
          <a:bodyPr/>
          <a:lstStyle/>
          <a:p>
            <a:pPr algn="ctr"/>
            <a:r>
              <a:rPr lang="ru-RU" dirty="0" smtClean="0"/>
              <a:t>«Мой прадедушка – участник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>Великой Отечественной Войны»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143512"/>
            <a:ext cx="5114778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подготовила:</a:t>
            </a:r>
          </a:p>
          <a:p>
            <a:r>
              <a:rPr lang="ru-RU" dirty="0" err="1" smtClean="0"/>
              <a:t>Жучкова</a:t>
            </a:r>
            <a:r>
              <a:rPr lang="ru-RU" dirty="0" smtClean="0"/>
              <a:t> Валерия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Чуклин</a:t>
            </a:r>
            <a:r>
              <a:rPr lang="ru-RU" dirty="0" smtClean="0"/>
              <a:t> Василий Трофимович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373885"/>
            <a:ext cx="4032448" cy="48440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Общие сведения: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Мой </a:t>
            </a:r>
            <a:r>
              <a:rPr lang="ru-RU" dirty="0" smtClean="0"/>
              <a:t>прадедушка </a:t>
            </a:r>
            <a:r>
              <a:rPr lang="ru-RU" dirty="0" err="1" smtClean="0"/>
              <a:t>Чуклин</a:t>
            </a:r>
            <a:r>
              <a:rPr lang="ru-RU" dirty="0" smtClean="0"/>
              <a:t> </a:t>
            </a:r>
            <a:r>
              <a:rPr lang="ru-RU" dirty="0" smtClean="0"/>
              <a:t>Василий Трофимович, родился 10 марта 1914 года в г.Кокчетав Северо-Казахстанской области Казахской ССР.</a:t>
            </a:r>
          </a:p>
          <a:p>
            <a:pPr algn="just"/>
            <a:r>
              <a:rPr lang="ru-RU" dirty="0" smtClean="0"/>
              <a:t>С 1941 года по 1945 год участвовал в Великой Отечественной войне.</a:t>
            </a:r>
          </a:p>
          <a:p>
            <a:pPr algn="just"/>
            <a:r>
              <a:rPr lang="ru-RU" dirty="0" smtClean="0"/>
              <a:t>Умер мой прадед в ноября 1989 году.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730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ЕГО НАГРАДЫ: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ru-RU" dirty="0" smtClean="0"/>
              <a:t> Орден Отечественной Войны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6" name="Picture 2" descr="C:\Users\Домашний\Pictures\Чуклин Василий Трофимович __ Память народа_files\Orden_Otechestvennoj_vojny_1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571612"/>
            <a:ext cx="4588916" cy="496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ашний\Pictures\Orden_Slavy_2st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642918"/>
            <a:ext cx="2935380" cy="572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1" y="785794"/>
            <a:ext cx="45005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base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600" b="1" dirty="0" smtClean="0"/>
              <a:t>Орден Славы </a:t>
            </a:r>
            <a:r>
              <a:rPr lang="en-US" sz="2600" b="1" dirty="0" smtClean="0"/>
              <a:t>II </a:t>
            </a:r>
            <a:r>
              <a:rPr lang="ru-RU" sz="2600" b="1" dirty="0" smtClean="0"/>
              <a:t>степени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</a:p>
          <a:p>
            <a:pPr fontAlgn="base"/>
            <a:r>
              <a:rPr lang="ru-RU" b="1" dirty="0" smtClean="0"/>
              <a:t>Орден Славы </a:t>
            </a:r>
            <a:r>
              <a:rPr lang="en-US" b="1" dirty="0" smtClean="0"/>
              <a:t>III </a:t>
            </a:r>
            <a:r>
              <a:rPr lang="ru-RU" b="1" dirty="0" smtClean="0"/>
              <a:t>степени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Домашний\Pictures\Orden_Slavy_3s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714356"/>
            <a:ext cx="2953840" cy="576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Его подвиг:</a:t>
            </a:r>
            <a:endParaRPr lang="ru-RU" dirty="0"/>
          </a:p>
        </p:txBody>
      </p:sp>
      <p:pic>
        <p:nvPicPr>
          <p:cNvPr id="4" name="Picture 2" descr="C:\Users\Домашний\Pictures\00000527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7543824" cy="4071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52</TotalTime>
  <Words>70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Trebuchet MS</vt:lpstr>
      <vt:lpstr>Wingdings</vt:lpstr>
      <vt:lpstr>Wingdings 2</vt:lpstr>
      <vt:lpstr>Изящная</vt:lpstr>
      <vt:lpstr>«Мой прадедушка – участник Великой Отечественной Войны»</vt:lpstr>
      <vt:lpstr>Чуклин Василий Трофимович</vt:lpstr>
      <vt:lpstr>Общие сведения:</vt:lpstr>
      <vt:lpstr>ЕГО НАГРАДЫ:</vt:lpstr>
      <vt:lpstr>Презентация PowerPoint</vt:lpstr>
      <vt:lpstr>Презентация PowerPoint</vt:lpstr>
      <vt:lpstr>Его подвиг: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«Дикий кот – Манул»</dc:title>
  <dc:creator>Домашний</dc:creator>
  <cp:lastModifiedBy>Есина Ольга Валерьевна</cp:lastModifiedBy>
  <cp:revision>8</cp:revision>
  <dcterms:created xsi:type="dcterms:W3CDTF">2019-11-27T14:51:55Z</dcterms:created>
  <dcterms:modified xsi:type="dcterms:W3CDTF">2022-03-31T08:40:43Z</dcterms:modified>
</cp:coreProperties>
</file>