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7" r:id="rId4"/>
    <p:sldId id="313" r:id="rId5"/>
    <p:sldId id="270" r:id="rId6"/>
    <p:sldId id="271" r:id="rId7"/>
    <p:sldId id="281" r:id="rId8"/>
    <p:sldId id="272" r:id="rId9"/>
    <p:sldId id="282" r:id="rId10"/>
    <p:sldId id="283" r:id="rId11"/>
    <p:sldId id="284" r:id="rId12"/>
    <p:sldId id="329" r:id="rId13"/>
    <p:sldId id="273" r:id="rId14"/>
    <p:sldId id="258" r:id="rId15"/>
    <p:sldId id="286" r:id="rId16"/>
    <p:sldId id="287" r:id="rId17"/>
    <p:sldId id="288" r:id="rId18"/>
    <p:sldId id="289" r:id="rId19"/>
    <p:sldId id="291" r:id="rId20"/>
    <p:sldId id="294" r:id="rId21"/>
    <p:sldId id="293" r:id="rId22"/>
    <p:sldId id="330" r:id="rId23"/>
    <p:sldId id="274" r:id="rId24"/>
    <p:sldId id="275" r:id="rId25"/>
    <p:sldId id="295" r:id="rId26"/>
    <p:sldId id="296" r:id="rId27"/>
    <p:sldId id="297" r:id="rId28"/>
    <p:sldId id="298" r:id="rId29"/>
    <p:sldId id="300" r:id="rId30"/>
    <p:sldId id="314" r:id="rId31"/>
    <p:sldId id="302" r:id="rId32"/>
    <p:sldId id="338" r:id="rId33"/>
    <p:sldId id="278" r:id="rId34"/>
    <p:sldId id="260" r:id="rId35"/>
    <p:sldId id="306" r:id="rId36"/>
    <p:sldId id="308" r:id="rId37"/>
    <p:sldId id="310" r:id="rId38"/>
    <p:sldId id="339" r:id="rId39"/>
    <p:sldId id="263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5" autoAdjust="0"/>
    <p:restoredTop sz="94698" autoAdjust="0"/>
  </p:normalViewPr>
  <p:slideViewPr>
    <p:cSldViewPr>
      <p:cViewPr varScale="1">
        <p:scale>
          <a:sx n="68" d="100"/>
          <a:sy n="68" d="100"/>
        </p:scale>
        <p:origin x="14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7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836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350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415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40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4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85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274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68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24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513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42420-973D-4E63-8C10-1D4B595CC996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8707A-294E-4A89-9737-E692FD5EB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4810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1"/>
            <a:ext cx="8715404" cy="164307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Животные жарких стран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5929330"/>
            <a:ext cx="2714644" cy="785818"/>
          </a:xfrm>
        </p:spPr>
        <p:txBody>
          <a:bodyPr>
            <a:normAutofit/>
          </a:bodyPr>
          <a:lstStyle/>
          <a:p>
            <a:pPr algn="r"/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User\Рабочий стол\животные жарких стран\афри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736"/>
            <a:ext cx="6138508" cy="492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20092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857364"/>
            <a:ext cx="335758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 никого не боится. Когда он решает идти на охоту - не прячется, не нападает на свою жертву исподтишка, а гордо предупреждает: рычит – я вышел на охоту, берегитесь звери. </a:t>
            </a: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User\Рабочий стол\животные жарких стран\лев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0"/>
            <a:ext cx="5000628" cy="6814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Львы охотятся всем семейством и одной зебры или антилопы им хватает на несколько дней. Они никогда не будут убивать животное просто так, охотятся только когда голодные, а потом сладко и долго спят. </a:t>
            </a: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User\Рабочий стол\животные жарких стран\лев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3023"/>
            <a:ext cx="9144000" cy="5715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91439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Львы</a:t>
            </a:r>
            <a:r>
              <a:rPr lang="en-U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живут в Африке, и в небольшом количестве – в Индии. В пустыне они не живут, им больше нравится саванна, где много копытных и водопоев.</a:t>
            </a:r>
            <a:endParaRPr lang="ru-RU" sz="2200" dirty="0"/>
          </a:p>
        </p:txBody>
      </p:sp>
      <p:pic>
        <p:nvPicPr>
          <p:cNvPr id="1026" name="Picture 2" descr="C:\Documents and Settings\User\Рабочий стол\животные жарких стран\льв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14422"/>
            <a:ext cx="9143999" cy="5383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Отгадайте загадку: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Носом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ru-RU" dirty="0">
                <a:solidFill>
                  <a:srgbClr val="FF0000"/>
                </a:solidFill>
              </a:rPr>
              <a:t>шлангом великан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Моется, как в душе.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Этот житель жарких стран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Всех крупней на суше.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85728"/>
            <a:ext cx="9144000" cy="11430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Слон – могучее, очень сильное животное. Даже льву с ним не справиться.</a:t>
            </a:r>
          </a:p>
        </p:txBody>
      </p:sp>
      <p:pic>
        <p:nvPicPr>
          <p:cNvPr id="8194" name="Picture 2" descr="C:\Documents and Settings\User\Рабочий стол\животные жарких стран\слон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785794"/>
            <a:ext cx="7650608" cy="6072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1015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1"/>
            <a:ext cx="8286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удивительное у слона – хобот. </a:t>
            </a:r>
          </a:p>
          <a:p>
            <a:pPr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делает слон хоботом? </a:t>
            </a:r>
          </a:p>
        </p:txBody>
      </p:sp>
      <p:pic>
        <p:nvPicPr>
          <p:cNvPr id="9218" name="Picture 2" descr="C:\Documents and Settings\User\Рабочий стол\животные жарких стран\слон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142984"/>
            <a:ext cx="8340746" cy="5545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Собирает листья и плоды с деревьев, рвет траву, пьет,</a:t>
            </a:r>
          </a:p>
          <a:p>
            <a:pPr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может переносить деревья. Хоботом он защищается от врагов, моется, набирая в хобот воды и поливая себя сверху.</a:t>
            </a:r>
          </a:p>
        </p:txBody>
      </p:sp>
      <p:pic>
        <p:nvPicPr>
          <p:cNvPr id="10242" name="Picture 2" descr="C:\Documents and Settings\User\Рабочий стол\животные жарких стран\слон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357298"/>
            <a:ext cx="8001000" cy="5324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421484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Слоны умеют и любят плавать. </a:t>
            </a:r>
          </a:p>
        </p:txBody>
      </p:sp>
      <p:pic>
        <p:nvPicPr>
          <p:cNvPr id="11266" name="Picture 2" descr="C:\Documents and Settings\User\Рабочий стол\животные жарких стран\слон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85860"/>
            <a:ext cx="9144000" cy="5355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жаркие дни машут своими ушами, чтобы было прохладнее. </a:t>
            </a:r>
          </a:p>
        </p:txBody>
      </p:sp>
      <p:pic>
        <p:nvPicPr>
          <p:cNvPr id="12290" name="Picture 2" descr="C:\Documents and Settings\User\Рабочий стол\животные жарких стран\слон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14356"/>
            <a:ext cx="9215466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 время ходьбы слоны переставляют ноги на одной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стороне  тела в одновременно. Только одно млекопитающее не умеет прыгать -  это слон. </a:t>
            </a:r>
          </a:p>
        </p:txBody>
      </p:sp>
      <p:pic>
        <p:nvPicPr>
          <p:cNvPr id="14338" name="Picture 2" descr="C:\Documents and Settings\User\Рабочий стол\животные жарких стран\слон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9224" y="714356"/>
            <a:ext cx="9233224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Географическая карта мира</a:t>
            </a:r>
          </a:p>
        </p:txBody>
      </p:sp>
      <p:pic>
        <p:nvPicPr>
          <p:cNvPr id="6146" name="Picture 2" descr="C:\Documents and Settings\User\Рабочий стол\животные жарких стран\карта мира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142984"/>
            <a:ext cx="9144000" cy="53001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77581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/>
              <a:t>Кто может принести вред слону? Мышь, когда слон спит, забирается в хобот и прогрызает всё! Огромный слон, который не боится даже льва, ужасается при виде маленькой мышки. </a:t>
            </a:r>
          </a:p>
        </p:txBody>
      </p:sp>
      <p:pic>
        <p:nvPicPr>
          <p:cNvPr id="15362" name="Picture 2" descr="C:\Documents and Settings\User\Рабочий стол\животные жарких стран\солн 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13853"/>
            <a:ext cx="8572560" cy="5644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728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 крошечный муравей во время сна слона прогрызает подошвы ног, </a:t>
            </a:r>
          </a:p>
          <a:p>
            <a:pPr algn="ctr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после чего слон не может ходить.</a:t>
            </a:r>
          </a:p>
        </p:txBody>
      </p:sp>
      <p:pic>
        <p:nvPicPr>
          <p:cNvPr id="16386" name="Picture 2" descr="C:\Documents and Settings\User\Рабочий стол\животные жарких стран\слон1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071545"/>
            <a:ext cx="6643734" cy="57382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дикой природе слоны встречаются в лесах Африки, Индии и Юго-Восточной Азии</a:t>
            </a:r>
            <a:endParaRPr lang="ru-RU" sz="2200" dirty="0"/>
          </a:p>
        </p:txBody>
      </p:sp>
      <p:pic>
        <p:nvPicPr>
          <p:cNvPr id="2050" name="Picture 2" descr="C:\Documents and Settings\User\Рабочий стол\животные жарких стран\слон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1"/>
            <a:ext cx="9144000" cy="4365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Отгадайте загадку: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В Африке толстяк живёт, </a:t>
            </a:r>
          </a:p>
          <a:p>
            <a:pPr algn="ctr">
              <a:buNone/>
            </a:pPr>
            <a:r>
              <a:rPr lang="ru-RU" dirty="0"/>
              <a:t>у него огромный рот,</a:t>
            </a:r>
          </a:p>
          <a:p>
            <a:pPr algn="ctr">
              <a:buNone/>
            </a:pPr>
            <a:r>
              <a:rPr lang="ru-RU" dirty="0"/>
              <a:t>В зной весь день сидит в воде, </a:t>
            </a:r>
          </a:p>
          <a:p>
            <a:pPr algn="ctr">
              <a:buNone/>
            </a:pPr>
            <a:r>
              <a:rPr lang="ru-RU" dirty="0"/>
              <a:t>думает лишь о еде,</a:t>
            </a:r>
          </a:p>
          <a:p>
            <a:pPr algn="ctr">
              <a:buNone/>
            </a:pPr>
            <a:r>
              <a:rPr lang="ru-RU" dirty="0"/>
              <a:t>Травку тоннами жуёт ненасытный…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9"/>
            <a:ext cx="87154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Бегемот – огромное и тяжелое животное. Кожа толстая, почти голая, очень сильно нагревается на солнце. </a:t>
            </a:r>
            <a:endParaRPr lang="ru-RU" sz="2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4282" y="142851"/>
            <a:ext cx="8515352" cy="4714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pic>
        <p:nvPicPr>
          <p:cNvPr id="17410" name="Picture 2" descr="C:\Documents and Settings\User\Рабочий стол\животные жарких стран\бегемот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285860"/>
            <a:ext cx="8164308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290"/>
            <a:ext cx="42862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 жары он спасается в воде.</a:t>
            </a:r>
            <a:endParaRPr lang="ru-RU" sz="2200" dirty="0"/>
          </a:p>
        </p:txBody>
      </p:sp>
      <p:pic>
        <p:nvPicPr>
          <p:cNvPr id="18434" name="Picture 2" descr="C:\Documents and Settings\User\Рабочий стол\животные жарких стран\бегемот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62024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Умеет великолепно плавать и нырять. На ногах между пальцами у него есть плавательные перепонки. </a:t>
            </a:r>
            <a:endParaRPr lang="ru-RU" sz="2200" dirty="0"/>
          </a:p>
        </p:txBody>
      </p:sp>
      <p:pic>
        <p:nvPicPr>
          <p:cNvPr id="19458" name="Picture 2" descr="C:\Documents and Settings\User\Рабочий стол\животные жарких стран\бегемот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00108"/>
            <a:ext cx="9191198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6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Хоть и кажется, что бегемот большой и ленивый, но на самом деле он не только хорошо плавает, но и быстро бегает по суше. </a:t>
            </a:r>
            <a:endParaRPr lang="ru-RU" sz="2200" dirty="0"/>
          </a:p>
        </p:txBody>
      </p:sp>
      <p:pic>
        <p:nvPicPr>
          <p:cNvPr id="20482" name="Picture 2" descr="C:\Documents and Settings\User\Рабочий стол\животные жарких стран\бегемот5.jpg"/>
          <p:cNvPicPr>
            <a:picLocks noChangeAspect="1" noChangeArrowheads="1"/>
          </p:cNvPicPr>
          <p:nvPr/>
        </p:nvPicPr>
        <p:blipFill>
          <a:blip r:embed="rId2" cstate="email"/>
          <a:srcRect l="3200" t="4541" r="3219" b="9659"/>
          <a:stretch>
            <a:fillRect/>
          </a:stretch>
        </p:blipFill>
        <p:spPr bwMode="auto">
          <a:xfrm>
            <a:off x="214282" y="1071546"/>
            <a:ext cx="8755857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2132" y="428604"/>
            <a:ext cx="335758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Хищники нападать на бегемота опасаются потому, что уж больно он ужасен в гневе, да и вооружен отменно. Несмотря на то что бегемот — животное травоядное, зубы у него, пожалуй, самые страшные, какие только можно представить, особенно нижние клыки. Они растут всю жизнь и достигают длины свыше полуметра. </a:t>
            </a:r>
          </a:p>
        </p:txBody>
      </p:sp>
      <p:pic>
        <p:nvPicPr>
          <p:cNvPr id="21506" name="Picture 2" descr="C:\Documents and Settings\User\Рабочий стол\животные жарких стран\бегемот 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36883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90011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Днем животные лежат на дне реки. Уши у них «заткнуты» специальными перепонками, препятствующими попаданию воды. Так что в светлое время суток бегемот голодает, а поесть выходит только  ночью.</a:t>
            </a:r>
          </a:p>
        </p:txBody>
      </p:sp>
      <p:pic>
        <p:nvPicPr>
          <p:cNvPr id="25602" name="Picture 2" descr="C:\Documents and Settings\User\Рабочий стол\животные жарких стран\бегемот 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142984"/>
            <a:ext cx="7620023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ГДЕ ЭТО?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Самый теплый материк </a:t>
            </a:r>
            <a:endParaRPr lang="en-US" sz="40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живописен и велик.</a:t>
            </a:r>
          </a:p>
          <a:p>
            <a:pPr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Тут живёт среди саванн </a:t>
            </a:r>
            <a:endParaRPr lang="en-US" sz="40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много львов и обезьян.</a:t>
            </a:r>
            <a:endParaRPr lang="en-US" sz="4000" dirty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Он съедает 50-60 килограммов травы за сутки. Это травоядное животное, но любит и водную растительность. </a:t>
            </a:r>
            <a:endParaRPr lang="ru-RU" sz="2200" dirty="0"/>
          </a:p>
        </p:txBody>
      </p:sp>
      <p:pic>
        <p:nvPicPr>
          <p:cNvPr id="2050" name="Picture 2" descr="C:\Documents and Settings\User\Рабочий стол\животные жарких стран\бегемот 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42984"/>
            <a:ext cx="9144000" cy="5528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нашего большого бегемота есть маленький друг. Бегемот дружит с птицами. Как они ему помогают? Птичка сидит на голове у бегемота, когда он в воде, так она ловит рыбу для себя; птица бегемоту чистит от насекомых шкуру, лечит ранки. </a:t>
            </a:r>
          </a:p>
          <a:p>
            <a:endParaRPr lang="ru-RU" dirty="0"/>
          </a:p>
        </p:txBody>
      </p:sp>
      <p:pic>
        <p:nvPicPr>
          <p:cNvPr id="24578" name="Picture 2" descr="C:\Documents and Settings\User\Рабочий стол\животные жарких стран\бегемот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8643616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Бегемоты водятся только в Африке на берегах пресных озер и рек </a:t>
            </a:r>
            <a:endParaRPr lang="ru-RU" sz="2200" dirty="0"/>
          </a:p>
        </p:txBody>
      </p:sp>
      <p:pic>
        <p:nvPicPr>
          <p:cNvPr id="93186" name="Picture 2" descr="C:\Documents and Settings\User\Рабочий стол\животные жарких стран\бегемот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000" y="621600"/>
            <a:ext cx="8929718" cy="623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Отгадайте загадку: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Вот живой подъёмный кран,</a:t>
            </a:r>
          </a:p>
          <a:p>
            <a:pPr algn="ctr">
              <a:buNone/>
            </a:pPr>
            <a:r>
              <a:rPr lang="ru-RU" dirty="0"/>
              <a:t>Обитатель жарких стран.</a:t>
            </a:r>
          </a:p>
          <a:p>
            <a:pPr algn="ctr">
              <a:buNone/>
            </a:pPr>
            <a:r>
              <a:rPr lang="ru-RU" dirty="0"/>
              <a:t>Со стволов многоэтажных</a:t>
            </a:r>
          </a:p>
          <a:p>
            <a:pPr algn="ctr">
              <a:buNone/>
            </a:pPr>
            <a:r>
              <a:rPr lang="ru-RU" dirty="0"/>
              <a:t>Рвёт и листья, и банан.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42851"/>
            <a:ext cx="9144000" cy="837877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/>
              <a:t>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Жираф – это самое высокое животное. Из-за длинной шеи может запутаться в ветках, когда питается листочками деревьев. </a:t>
            </a:r>
          </a:p>
        </p:txBody>
      </p:sp>
      <p:pic>
        <p:nvPicPr>
          <p:cNvPr id="7170" name="Picture 2" descr="G:\животные жарких стран\жираф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025690"/>
            <a:ext cx="8748464" cy="58323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15388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28343"/>
            <a:ext cx="34563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Передние ноги длиннее задних, на голове есть небольшие рожки. Пятнышки на шкуре помогают маскироваться среди деревьев от хищников. </a:t>
            </a:r>
          </a:p>
        </p:txBody>
      </p:sp>
      <p:pic>
        <p:nvPicPr>
          <p:cNvPr id="8194" name="Picture 2" descr="G:\животные жарких стран\жираф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9621" y="27384"/>
            <a:ext cx="45643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43636" y="1700807"/>
            <a:ext cx="27146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Жираф любит растения, его язык и губы не чувствуют колючек. </a:t>
            </a:r>
          </a:p>
        </p:txBody>
      </p:sp>
      <p:pic>
        <p:nvPicPr>
          <p:cNvPr id="3074" name="Picture 2" descr="C:\Documents and Settings\User\Рабочий стол\животные жарких стран\жираф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06443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неволе скучает по просторам. Любит бегать по саванне. Как верблюд, может тоже долго обходиться без воды во время засухи.</a:t>
            </a:r>
          </a:p>
        </p:txBody>
      </p:sp>
      <p:pic>
        <p:nvPicPr>
          <p:cNvPr id="11266" name="Picture 2" descr="G:\животные жарких стран\жираф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864096"/>
            <a:ext cx="9104170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Единственное место обитания жирафов – это Африка</a:t>
            </a:r>
            <a:endParaRPr lang="ru-RU" sz="2200" dirty="0"/>
          </a:p>
        </p:txBody>
      </p:sp>
      <p:pic>
        <p:nvPicPr>
          <p:cNvPr id="94210" name="Picture 2" descr="C:\Documents and Settings\User\Рабочий стол\животные жарких стран\жираф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857232"/>
            <a:ext cx="9132123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3" descr="схема о животных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57224" y="642918"/>
            <a:ext cx="7374492" cy="5530869"/>
          </a:xfrm>
        </p:spPr>
      </p:pic>
    </p:spTree>
    <p:extLst>
      <p:ext uri="{BB962C8B-B14F-4D97-AF65-F5344CB8AC3E}">
        <p14:creationId xmlns:p14="http://schemas.microsoft.com/office/powerpoint/2010/main" val="2545731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15140" y="500042"/>
            <a:ext cx="24288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Животный мир Африки очень разнообразен. Здесь живет множество травоядных животных, на которых охотятся хищники.  Здесь можно встретить и крошечных грызунов, и прекрасных птиц, и настоящих великанов – слонов, жирафов, бегемотов носорогов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крокодилов…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User\Рабочий стол\животные жарких стран\карта африки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50111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Отгадайте загадку: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Грива для меня - корона.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Царь зверей - большая честь.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Жалко, нет в саванне трона,</a:t>
            </a: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зато он в цирке есть.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8929718" cy="114298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endParaRPr lang="ru-RU" dirty="0"/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 - хищник, выслеживает добычу. 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льва большая голова, пушистая грива, а у львицы гривы нет. </a:t>
            </a:r>
          </a:p>
          <a:p>
            <a:pPr algn="just">
              <a:buNone/>
            </a:pPr>
            <a:endParaRPr lang="ru-RU" dirty="0"/>
          </a:p>
        </p:txBody>
      </p:sp>
      <p:pic>
        <p:nvPicPr>
          <p:cNvPr id="1026" name="Picture 2" descr="C:\Documents and Settings\User\Рабочий стол\животные жарких стран\лев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7" y="1101372"/>
            <a:ext cx="7681557" cy="5756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 и львица могут гордиться своим удивительным хвостом. Это он с виду такой длинный и тонкий, да еще на конце украшен кисточкой. В хвосте заключена необычайная сила: он может стать твердым, как железный прут или ударить, будто мощная плеть. Но, самое интересное в кисточке, там спрятан шип, похожий на коготь. </a:t>
            </a: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User\Рабочий стол\животные жарких стран\лев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713225"/>
            <a:ext cx="7715304" cy="5144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0"/>
            <a:ext cx="8358246" cy="100010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охоту ходят, как правило, львицы. Они более подвижны, ловки, более удачливы в охоте. </a:t>
            </a: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User\Рабочий стол\животные жарких стран\лев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714356"/>
            <a:ext cx="8105072" cy="6143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Львы тяжелы, неторопливы, ленивы. Добытое львицами мясо сначала отведывает хозяин. Поэтому он всегда полноват, сыт и сам редко охотится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200" dirty="0"/>
          </a:p>
        </p:txBody>
      </p:sp>
      <p:pic>
        <p:nvPicPr>
          <p:cNvPr id="4098" name="Picture 2" descr="C:\Documents and Settings\User\Рабочий стол\животные жарких стран\лев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594" y="1357298"/>
            <a:ext cx="9152594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7">
      <a:dk1>
        <a:sysClr val="windowText" lastClr="000000"/>
      </a:dk1>
      <a:lt1>
        <a:srgbClr val="CC0000"/>
      </a:lt1>
      <a:dk2>
        <a:srgbClr val="BBA751"/>
      </a:dk2>
      <a:lt2>
        <a:srgbClr val="EEECE1"/>
      </a:lt2>
      <a:accent1>
        <a:srgbClr val="BBA751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898</Words>
  <Application>Microsoft Office PowerPoint</Application>
  <PresentationFormat>Экран (4:3)</PresentationFormat>
  <Paragraphs>64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4" baseType="lpstr">
      <vt:lpstr>Arial</vt:lpstr>
      <vt:lpstr>Calibri</vt:lpstr>
      <vt:lpstr>Courier New</vt:lpstr>
      <vt:lpstr>Times New Roman</vt:lpstr>
      <vt:lpstr>Тема Office</vt:lpstr>
      <vt:lpstr>Животные жарких стран</vt:lpstr>
      <vt:lpstr>Географическая карта мира</vt:lpstr>
      <vt:lpstr>ГДЕ ЭТО?</vt:lpstr>
      <vt:lpstr>Презентация PowerPoint</vt:lpstr>
      <vt:lpstr>Отгадайте загадку: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Отгадайте загадку: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Отгадайте загадку: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Отгадайте загадку: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I'am</cp:lastModifiedBy>
  <cp:revision>36</cp:revision>
  <dcterms:created xsi:type="dcterms:W3CDTF">2013-01-02T13:12:21Z</dcterms:created>
  <dcterms:modified xsi:type="dcterms:W3CDTF">2022-03-20T17:58:16Z</dcterms:modified>
</cp:coreProperties>
</file>