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312" r:id="rId2"/>
    <p:sldId id="294" r:id="rId3"/>
    <p:sldId id="30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4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85" autoAdjust="0"/>
  </p:normalViewPr>
  <p:slideViewPr>
    <p:cSldViewPr>
      <p:cViewPr varScale="1">
        <p:scale>
          <a:sx n="99" d="100"/>
          <a:sy n="99" d="100"/>
        </p:scale>
        <p:origin x="154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06FA8-E288-43AF-834E-D6F91E0220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0BBF-D561-461F-B97F-CC36672AA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06FA8-E288-43AF-834E-D6F91E0220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0BBF-D561-461F-B97F-CC36672AA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06FA8-E288-43AF-834E-D6F91E0220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0BBF-D561-461F-B97F-CC36672AA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06FA8-E288-43AF-834E-D6F91E0220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0BBF-D561-461F-B97F-CC36672AA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06FA8-E288-43AF-834E-D6F91E0220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0BBF-D561-461F-B97F-CC36672AA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06FA8-E288-43AF-834E-D6F91E0220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0BBF-D561-461F-B97F-CC36672AA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06FA8-E288-43AF-834E-D6F91E0220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0BBF-D561-461F-B97F-CC36672AA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06FA8-E288-43AF-834E-D6F91E0220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0BBF-D561-461F-B97F-CC36672AA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06FA8-E288-43AF-834E-D6F91E0220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0BBF-D561-461F-B97F-CC36672AA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06FA8-E288-43AF-834E-D6F91E0220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0BBF-D561-461F-B97F-CC36672AA8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06FA8-E288-43AF-834E-D6F91E0220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D030BBF-D561-461F-B97F-CC36672AA8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506FA8-E288-43AF-834E-D6F91E0220CE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030BBF-D561-461F-B97F-CC36672AA8E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A393046-2356-48A9-A9DC-88E6A37F4B09}"/>
              </a:ext>
            </a:extLst>
          </p:cNvPr>
          <p:cNvSpPr txBox="1"/>
          <p:nvPr/>
        </p:nvSpPr>
        <p:spPr>
          <a:xfrm>
            <a:off x="4814354" y="2240343"/>
            <a:ext cx="4581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0000FF"/>
                </a:solidFill>
              </a:rPr>
              <a:t>Ракетные войска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353FA77-B14A-491F-83A0-EF08EE1C4C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8403" y="3302250"/>
            <a:ext cx="3373526" cy="222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872909CA-7167-44FF-8CB0-D0C3A719F3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668623"/>
            <a:ext cx="2804806" cy="1872208"/>
          </a:xfrm>
          <a:prstGeom prst="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4FED55-8991-48F5-92D7-811332F6BBAE}"/>
              </a:ext>
            </a:extLst>
          </p:cNvPr>
          <p:cNvSpPr txBox="1"/>
          <p:nvPr/>
        </p:nvSpPr>
        <p:spPr>
          <a:xfrm>
            <a:off x="2123728" y="3878994"/>
            <a:ext cx="2948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</a:rPr>
              <a:t>П</a:t>
            </a:r>
            <a:r>
              <a:rPr lang="ru-RU" sz="1800" b="1" dirty="0">
                <a:solidFill>
                  <a:srgbClr val="0000FF"/>
                </a:solidFill>
              </a:rPr>
              <a:t>ограничники</a:t>
            </a:r>
          </a:p>
        </p:txBody>
      </p:sp>
      <p:pic>
        <p:nvPicPr>
          <p:cNvPr id="11" name="Picture 4" descr="http://www.voenvideo.ru/_ph/30/527474733.jpg">
            <a:extLst>
              <a:ext uri="{FF2B5EF4-FFF2-40B4-BE49-F238E27FC236}">
                <a16:creationId xmlns:a16="http://schemas.microsoft.com/office/drawing/2014/main" id="{1A9219D7-A83C-44B6-B2DB-5E36849FC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2071" y="1260021"/>
            <a:ext cx="2973277" cy="2229958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31D363E-848E-49B7-A623-DF82A9881EC5}"/>
              </a:ext>
            </a:extLst>
          </p:cNvPr>
          <p:cNvSpPr txBox="1"/>
          <p:nvPr/>
        </p:nvSpPr>
        <p:spPr>
          <a:xfrm>
            <a:off x="899592" y="25847"/>
            <a:ext cx="8568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00FF"/>
                </a:solidFill>
              </a:rPr>
              <a:t>Вооружённые силы Российской армии разделяются на три группы:</a:t>
            </a:r>
            <a:endParaRPr lang="ru-RU" sz="1800" dirty="0">
              <a:solidFill>
                <a:srgbClr val="0000FF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8D514B-7215-4850-9914-53A29E07B11E}"/>
              </a:ext>
            </a:extLst>
          </p:cNvPr>
          <p:cNvSpPr txBox="1"/>
          <p:nvPr/>
        </p:nvSpPr>
        <p:spPr>
          <a:xfrm>
            <a:off x="2355012" y="478863"/>
            <a:ext cx="47404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</a:rPr>
              <a:t>1. Сухопутные или наземные войска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7131C1-B8E6-421C-B788-5D8A6A8CAE15}"/>
              </a:ext>
            </a:extLst>
          </p:cNvPr>
          <p:cNvSpPr txBox="1"/>
          <p:nvPr/>
        </p:nvSpPr>
        <p:spPr>
          <a:xfrm>
            <a:off x="1403648" y="848195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Танкисты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7604" y="392155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</a:rPr>
              <a:t>2.К военно-воздушным войскам относится</a:t>
            </a:r>
          </a:p>
          <a:p>
            <a:pPr algn="ctr"/>
            <a:r>
              <a:rPr lang="ru-RU" sz="2400" b="1" dirty="0">
                <a:solidFill>
                  <a:srgbClr val="0000FF"/>
                </a:solidFill>
              </a:rPr>
              <a:t>авиация - это боевые самолёты и вертолёты.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72FD964F-B7DA-4380-883E-D70778D28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54151"/>
            <a:ext cx="3600400" cy="2391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6A583E79-7B60-4386-9A0E-377BFD4DA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509120"/>
            <a:ext cx="2592288" cy="1767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FA5570-E76C-4F13-B07A-380598886D6B}"/>
              </a:ext>
            </a:extLst>
          </p:cNvPr>
          <p:cNvSpPr txBox="1"/>
          <p:nvPr/>
        </p:nvSpPr>
        <p:spPr>
          <a:xfrm>
            <a:off x="4067944" y="2326832"/>
            <a:ext cx="45816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</a:rPr>
              <a:t>К военно-воздушным силам относятся и десантные войска.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692696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</a:rPr>
              <a:t>3.Морские просторы нашей Родины защищают</a:t>
            </a:r>
          </a:p>
          <a:p>
            <a:pPr algn="ctr"/>
            <a:r>
              <a:rPr lang="ru-RU" b="1" dirty="0">
                <a:solidFill>
                  <a:srgbClr val="0000FF"/>
                </a:solidFill>
              </a:rPr>
              <a:t>военные корабли и подводные лодки. 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910B03-AD90-4C59-8D65-0B23CFD3F5EC}"/>
              </a:ext>
            </a:extLst>
          </p:cNvPr>
          <p:cNvSpPr txBox="1"/>
          <p:nvPr/>
        </p:nvSpPr>
        <p:spPr>
          <a:xfrm>
            <a:off x="2317192" y="1339027"/>
            <a:ext cx="458162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FF"/>
                </a:solidFill>
              </a:rPr>
              <a:t>Все они вместе составляют военно-морской флот. </a:t>
            </a:r>
          </a:p>
          <a:p>
            <a:pPr algn="ctr"/>
            <a:r>
              <a:rPr lang="ru-RU" b="1" dirty="0">
                <a:solidFill>
                  <a:srgbClr val="0000FF"/>
                </a:solidFill>
              </a:rPr>
              <a:t>Всех военных, которые несут службу на море называют</a:t>
            </a:r>
          </a:p>
          <a:p>
            <a:pPr algn="ctr"/>
            <a:r>
              <a:rPr lang="ru-RU" b="1" dirty="0">
                <a:solidFill>
                  <a:srgbClr val="0000FF"/>
                </a:solidFill>
              </a:rPr>
              <a:t>моряками.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4A0DED36-0BE7-48D5-852D-D4A09C0F8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91" y="2708920"/>
            <a:ext cx="2987824" cy="2120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60C3F334-2154-420D-9175-42ECA8139F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9738" y="4030798"/>
            <a:ext cx="283154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780</TotalTime>
  <Words>72</Words>
  <Application>Microsoft Office PowerPoint</Application>
  <PresentationFormat>Экран (4:3)</PresentationFormat>
  <Paragraphs>13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Calibri</vt:lpstr>
      <vt:lpstr>Constantia</vt:lpstr>
      <vt:lpstr>Wingdings 2</vt:lpstr>
      <vt:lpstr>Поток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User</cp:lastModifiedBy>
  <cp:revision>90</cp:revision>
  <dcterms:created xsi:type="dcterms:W3CDTF">2013-02-03T13:44:31Z</dcterms:created>
  <dcterms:modified xsi:type="dcterms:W3CDTF">2022-03-31T17:29:25Z</dcterms:modified>
</cp:coreProperties>
</file>