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70" r:id="rId3"/>
    <p:sldId id="266" r:id="rId4"/>
    <p:sldId id="271" r:id="rId5"/>
    <p:sldId id="257" r:id="rId6"/>
    <p:sldId id="26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1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29" autoAdjust="0"/>
  </p:normalViewPr>
  <p:slideViewPr>
    <p:cSldViewPr>
      <p:cViewPr>
        <p:scale>
          <a:sx n="118" d="100"/>
          <a:sy n="118" d="100"/>
        </p:scale>
        <p:origin x="-142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F2379-E962-4399-9A0D-17241A8E8CF9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4A41-F6F0-4ECF-8721-27D4B09FE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746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097E1-4F69-4F3C-AD23-0B47E48DDCC9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024BA-8261-48E1-87CF-ECF6A15AF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69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DDE72-89DE-484C-BE09-AEDFD4C43244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57E1F-94C8-4FA6-AE08-916FB60D16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392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CAF5E-1373-4106-8CBC-DD46F51A949D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91BFC-E7BC-4311-9C12-52A59E8B2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599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E49F3-9127-4726-B8AD-FFB68265BA50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F181D-7320-4615-AD85-6FE98C144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53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E8ABA-B684-4025-9B5D-5D37C790E782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E8BD0-F6B0-4118-A977-A1DAA5525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474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CE14D-91F7-44A8-8109-DAE2DF231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B3538-A51D-4E07-928B-0EC2F0F8EB03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75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7860E-A60B-420B-BDB1-A59D85AE4BCD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FC55A-0CFD-489A-BEA3-9B5CAE74A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085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D8FFC-7FC5-47CD-AECB-AE5FB4C535AF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2D25F-317E-4400-8750-21FC2B98B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58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56A79-BABE-43BA-A5A4-9C6272CE00C2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99F03-91A7-40E3-AEFD-5F390E3CF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09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2B115-C762-4A0B-BA5E-CE1A6A3F2D1E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A8785-B047-47C3-88B0-5706044F8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73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21520C-D111-4A3E-8F0F-0AA159A26199}" type="datetimeFigureOut">
              <a:rPr lang="ru-RU"/>
              <a:pPr>
                <a:defRPr/>
              </a:pPr>
              <a:t>01.04.2022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AFC989-D20C-4B49-9CAC-A30C3546D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9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bin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Белоснежка - II младшая группа &quot;Солнышко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676399"/>
            <a:ext cx="8339137" cy="503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0" y="6429375"/>
            <a:ext cx="428625" cy="428625"/>
          </a:xfrm>
          <a:prstGeom prst="actionButtonHome">
            <a:avLst/>
          </a:prstGeom>
          <a:solidFill>
            <a:srgbClr val="00B0F0"/>
          </a:solidFill>
          <a:ln w="63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8472" y="152400"/>
            <a:ext cx="8534527" cy="1752600"/>
          </a:xfrm>
          <a:prstGeom prst="rect">
            <a:avLst/>
          </a:prstGeom>
          <a:noFill/>
        </p:spPr>
        <p:txBody>
          <a:bodyPr>
            <a:prstTxWarp prst="textWave1">
              <a:avLst>
                <a:gd name="adj1" fmla="val 12500"/>
                <a:gd name="adj2" fmla="val 438"/>
              </a:avLst>
            </a:prstTxWarp>
            <a:spAutoFit/>
            <a:scene3d>
              <a:camera prst="orthographicFront"/>
              <a:lightRig rig="threePt" dir="t"/>
            </a:scene3d>
            <a:sp3d extrusionH="57150">
              <a:extrusionClr>
                <a:srgbClr val="FFFF00"/>
              </a:extrusion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FFFF00"/>
                </a:solidFill>
                <a:latin typeface="+mn-lt"/>
                <a:cs typeface="+mn-cs"/>
              </a:rPr>
              <a:t>«Чем </a:t>
            </a:r>
            <a:r>
              <a:rPr lang="ru-RU" sz="6000" b="1" dirty="0">
                <a:solidFill>
                  <a:srgbClr val="FFFF00"/>
                </a:solidFill>
                <a:latin typeface="+mn-lt"/>
                <a:cs typeface="+mn-cs"/>
              </a:rPr>
              <a:t>занять ребенка дома» </a:t>
            </a:r>
          </a:p>
        </p:txBody>
      </p:sp>
      <p:pic>
        <p:nvPicPr>
          <p:cNvPr id="6" name="j021141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42852"/>
            <a:ext cx="6705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Рисуем </a:t>
            </a: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ватными палочками</a:t>
            </a:r>
          </a:p>
        </p:txBody>
      </p:sp>
      <p:pic>
        <p:nvPicPr>
          <p:cNvPr id="6" name="к прям,квадр" descr="Звезда по имени Солнце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724400"/>
            <a:ext cx="2743201" cy="1824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руг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648200"/>
            <a:ext cx="2743200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14400" y="1305342"/>
            <a:ext cx="7010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Вооружитесь </a:t>
            </a:r>
            <a:r>
              <a:rPr lang="ru-RU" sz="2000" dirty="0">
                <a:solidFill>
                  <a:schemeClr val="bg1"/>
                </a:solidFill>
              </a:rPr>
              <a:t>ватными палочками, приготовьте бумагу и гуашевые краски. Выполните карандашный набросок. Используя ватные палочки, поставьте краской точки по контуру изображения. Затем заполните цветными точками весь рисунок.</a:t>
            </a:r>
          </a:p>
          <a:p>
            <a:r>
              <a:rPr lang="ru-RU" sz="2000" dirty="0">
                <a:solidFill>
                  <a:schemeClr val="bg1"/>
                </a:solidFill>
              </a:rPr>
              <a:t>Для того чтобы работа получилась яркой, каждую краску надо набирать новой палочкой.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сканирование0005"/>
          <p:cNvPicPr>
            <a:picLocks noChangeAspect="1" noChangeArrowheads="1"/>
          </p:cNvPicPr>
          <p:nvPr/>
        </p:nvPicPr>
        <p:blipFill>
          <a:blip r:embed="rId4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733800"/>
            <a:ext cx="2971800" cy="192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847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142852"/>
            <a:ext cx="426924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Веселые </a:t>
            </a: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ладошки</a:t>
            </a:r>
          </a:p>
        </p:txBody>
      </p:sp>
      <p:pic>
        <p:nvPicPr>
          <p:cNvPr id="6" name="к прям,квадр" descr="Звезда по имени Солнце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5029200"/>
            <a:ext cx="2514600" cy="1605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руг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5105400"/>
            <a:ext cx="1981200" cy="135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914400" y="685800"/>
            <a:ext cx="76962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solidFill>
                  <a:schemeClr val="bg1"/>
                </a:solidFill>
              </a:rPr>
              <a:t>Во </a:t>
            </a:r>
            <a:r>
              <a:rPr lang="ru-RU" sz="2000" b="1" dirty="0">
                <a:solidFill>
                  <a:schemeClr val="bg1"/>
                </a:solidFill>
              </a:rPr>
              <a:t>что можно превратить отпечатки ладони и пальцев?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Опустите ладонь в блюдце с гуашевой краской и сделайте несколько отпечатков на листах бумаги. При этом постарайтесь, чтобы положение пальцев было разное: вместе, врозь или частично соединенные. Всмотритесь внимательно в отпечатки. Может быть, они вам что-то напоминают? С помощью кисти и красок несложно сделать их более выразительными, превратив в осьминога, слона, рыбу, ежа, петуха, лебедя или инопланетянина.  Хвалите ребенка за успехи, но не забывайте при этом следить за его настроением и физическим состоянием.</a:t>
            </a:r>
          </a:p>
        </p:txBody>
      </p:sp>
      <p:pic>
        <p:nvPicPr>
          <p:cNvPr id="2050" name="Picture 2" descr="сканирование0006"/>
          <p:cNvPicPr>
            <a:picLocks noChangeAspect="1" noChangeArrowheads="1"/>
          </p:cNvPicPr>
          <p:nvPr/>
        </p:nvPicPr>
        <p:blipFill>
          <a:blip r:embed="rId4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748450"/>
            <a:ext cx="3124200" cy="1957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142852"/>
            <a:ext cx="470744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Волшебные </a:t>
            </a:r>
            <a:r>
              <a:rPr lang="ru-RU" sz="4000" dirty="0">
                <a:ln w="19050"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  <a:cs typeface="+mn-cs"/>
              </a:rPr>
              <a:t>брызги</a:t>
            </a:r>
          </a:p>
        </p:txBody>
      </p:sp>
      <p:pic>
        <p:nvPicPr>
          <p:cNvPr id="6" name="к прям,квадр" descr="Звезда по имени Солнце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72000"/>
            <a:ext cx="2233612" cy="188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 круг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76800"/>
            <a:ext cx="2286000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8600" y="335846"/>
            <a:ext cx="8686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bg1"/>
                </a:solidFill>
              </a:rPr>
              <a:t>Мечта </a:t>
            </a:r>
            <a:r>
              <a:rPr lang="ru-RU" b="1" dirty="0">
                <a:solidFill>
                  <a:schemeClr val="bg1"/>
                </a:solidFill>
              </a:rPr>
              <a:t>любого ребенка – вволю побрызгать краской. А если тебя за это еще и похвалят!</a:t>
            </a:r>
          </a:p>
          <a:p>
            <a:r>
              <a:rPr lang="ru-RU" b="1" dirty="0">
                <a:solidFill>
                  <a:schemeClr val="bg1"/>
                </a:solidFill>
              </a:rPr>
              <a:t>Взрослый рисует и вырезает из картона силуэты различных предметов. Вместе с детьми можно приготовить краски: развести водой гуашь или акварель. Для того чтобы не пришлось после окончания работы мыть пол и стирать одежду, лист бумаги, на котором предполагается рисовать, надо положить на дно глубокой коробки. На листе размещается выбранный ребенком силуэт. Приступаем к работе: набрали на ворс кисти краску, поднесли ее к рисунку и постучали по металлическому наконечнику кисти указательным пальцем. Когда вся поверхность будет усыпана разноцветными брызгами, убираем картонный силуэт и дорисовываем необходимые детали. Шедевр готов!</a:t>
            </a:r>
          </a:p>
        </p:txBody>
      </p:sp>
      <p:pic>
        <p:nvPicPr>
          <p:cNvPr id="3076" name="Picture 4" descr="сканирование0001"/>
          <p:cNvPicPr>
            <a:picLocks noChangeAspect="1" noChangeArrowheads="1"/>
          </p:cNvPicPr>
          <p:nvPr/>
        </p:nvPicPr>
        <p:blipFill>
          <a:blip r:embed="rId4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76" y="4572000"/>
            <a:ext cx="2765424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733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42852"/>
            <a:ext cx="87725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Игра 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«Маленький </a:t>
            </a:r>
            <a:r>
              <a:rPr lang="ru-RU" sz="4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и большой мячик»</a:t>
            </a:r>
          </a:p>
        </p:txBody>
      </p:sp>
      <p:pic>
        <p:nvPicPr>
          <p:cNvPr id="3086" name="больш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642938"/>
            <a:ext cx="38576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сред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156" y="2743200"/>
            <a:ext cx="3214687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мал" descr="http://steshka.ru/wp-content/uploads/2012/12/dc701436b9b3-300x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43375"/>
            <a:ext cx="24288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06" name="к больш" descr="Началка. День за днем Time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800600"/>
            <a:ext cx="2552700" cy="148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38" name="к сред" descr="Звезда по имени Солнц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81" y="1477755"/>
            <a:ext cx="257175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к мал" descr="Звезда по имени Солнце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8938"/>
            <a:ext cx="2286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к выс" descr="Началка. День за днем Timelin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799" y="5181600"/>
            <a:ext cx="2209801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к низ" descr="Звезда по имени Солнце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181600"/>
            <a:ext cx="1828800" cy="1488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Презентация: Дидактическая игра для детей 3-4 лет &quot;Найди две одинаковые машины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8601"/>
            <a:ext cx="7772400" cy="380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ptcloud.ru/system/slides/pics/006/708/434/original/Slide8.jpg?1630414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038600"/>
            <a:ext cx="5257800" cy="254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575</TotalTime>
  <Words>284</Words>
  <Application>Microsoft Office PowerPoint</Application>
  <PresentationFormat>Экран (4:3)</PresentationFormat>
  <Paragraphs>16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DETI</dc:creator>
  <cp:lastModifiedBy>111</cp:lastModifiedBy>
  <cp:revision>64</cp:revision>
  <dcterms:created xsi:type="dcterms:W3CDTF">2015-01-08T05:40:09Z</dcterms:created>
  <dcterms:modified xsi:type="dcterms:W3CDTF">2022-04-01T11:00:59Z</dcterms:modified>
</cp:coreProperties>
</file>