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7" r:id="rId1"/>
  </p:sldMasterIdLst>
  <p:handoutMasterIdLst>
    <p:handoutMasterId r:id="rId9"/>
  </p:handoutMasterIdLst>
  <p:sldIdLst>
    <p:sldId id="256" r:id="rId2"/>
    <p:sldId id="266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1" d="100"/>
          <a:sy n="71" d="100"/>
        </p:scale>
        <p:origin x="5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01A9E-8587-48C6-8A72-ACFE8FFCA37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20B25B-DFD1-48B3-8D38-8660FEFB4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178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743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88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2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81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76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908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787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67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10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855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63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4299" y="1301003"/>
            <a:ext cx="8206205" cy="25009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Д/игра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 профессию!»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младшего дошкольного возраста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379" y="4219074"/>
            <a:ext cx="2745844" cy="166837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Никитина М.В.</a:t>
            </a:r>
          </a:p>
        </p:txBody>
      </p:sp>
    </p:spTree>
    <p:extLst>
      <p:ext uri="{BB962C8B-B14F-4D97-AF65-F5344CB8AC3E}">
        <p14:creationId xmlns:p14="http://schemas.microsoft.com/office/powerpoint/2010/main" val="47037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2358" y="834188"/>
            <a:ext cx="8855242" cy="5714529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Кто, когда придёте в садик, По головке вас погладит? С кем вы день свой проведёте, Если мама на работе? Кто прочтёт стихи и сказки, Даст вам пластилин и краски, Рисовать, лепить научит, Ложки раздавать поручит?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Для &lt;strong&gt;воспитателя&lt;/strong&gt; ДОУ | OhranaTruda31.ru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2189" y="241426"/>
            <a:ext cx="5935579" cy="6307291"/>
          </a:xfrm>
        </p:spPr>
      </p:pic>
    </p:spTree>
    <p:extLst>
      <p:ext uri="{BB962C8B-B14F-4D97-AF65-F5344CB8AC3E}">
        <p14:creationId xmlns:p14="http://schemas.microsoft.com/office/powerpoint/2010/main" val="372629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332" y="1"/>
            <a:ext cx="7773338" cy="5775157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заботливей мамаши Наших деток бережет? Им кладёт в тарелки каши, В чашки сладкий льёт компот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4532" y="280081"/>
            <a:ext cx="8779510" cy="634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02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6546" y="1"/>
            <a:ext cx="7090611" cy="516555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она приходит, Живот и горлышко нам смотрит. Прививки ставит иногда, Чтоб не болела детвора. А разболелся вдруг живот, иль заболела голова, На помощь тут же к нам придёт, В халате белом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977" y="240631"/>
            <a:ext cx="4940970" cy="634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332" y="618519"/>
            <a:ext cx="7773338" cy="5284976"/>
          </a:xfrm>
        </p:spPr>
        <p:txBody>
          <a:bodyPr>
            <a:norm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умеет приготовить Десять блюд из макарон? Кто в приготовленье пищи е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жедневно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погружен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6974" y="1026693"/>
            <a:ext cx="8415696" cy="543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9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5284" y="577516"/>
            <a:ext cx="7207386" cy="5518484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заходим в магазин. Человек там есть один, Нам подскажет, что купить, Сколько нужно заплатить. Кто же этот молодец? Ну, конечно,..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0715" y="449440"/>
            <a:ext cx="5662863" cy="621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66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5284" y="930442"/>
            <a:ext cx="7668127" cy="481263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могли детишки бегать,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уставать.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Босиком ходить по снегу,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Прыгать, в мячики играть.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детишкам лучший друг -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детсадовский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306" y="403246"/>
            <a:ext cx="8117306" cy="567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70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208</TotalTime>
  <Words>161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Д/игра  «Отгадай профессию!» для детей младшего дошкольного возраста</vt:lpstr>
      <vt:lpstr>Кто, когда придёте в садик, По головке вас погладит? С кем вы день свой проведёте, Если мама на работе? Кто прочтёт стихи и сказки, Даст вам пластилин и краски, Рисовать, лепить научит, Ложки раздавать поручит? </vt:lpstr>
      <vt:lpstr>Кто заботливей мамаши Наших деток бережет? Им кладёт в тарелки каши, В чашки сладкий льёт компот?</vt:lpstr>
      <vt:lpstr>Каждый день она приходит, Живот и горлышко нам смотрит. Прививки ставит иногда, Чтоб не болела детвора. А разболелся вдруг живот, иль заболела голова, На помощь тут же к нам придёт, В халате белом…</vt:lpstr>
      <vt:lpstr>Кто умеет приготовить Десять блюд из макарон? Кто в приготовленье пищи ежедневно погружен?</vt:lpstr>
      <vt:lpstr>Мы заходим в магазин. Человек там есть один, Нам подскажет, что купить, Сколько нужно заплатить. Кто же этот молодец? Ну, конечно,..</vt:lpstr>
      <vt:lpstr>Чтоб могли детишки бегать, Никогда не уставать. Босиком ходить по снегу, Прыгать, в мячики играть. Был детишкам лучший друг -  Наш детсадовский 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Дмитрий</dc:creator>
  <cp:lastModifiedBy>28-1</cp:lastModifiedBy>
  <cp:revision>18</cp:revision>
  <cp:lastPrinted>2019-01-12T17:30:31Z</cp:lastPrinted>
  <dcterms:created xsi:type="dcterms:W3CDTF">2019-01-12T13:13:04Z</dcterms:created>
  <dcterms:modified xsi:type="dcterms:W3CDTF">2022-04-01T13:12:08Z</dcterms:modified>
</cp:coreProperties>
</file>