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6" r:id="rId3"/>
    <p:sldId id="263" r:id="rId4"/>
    <p:sldId id="257" r:id="rId5"/>
    <p:sldId id="258" r:id="rId6"/>
    <p:sldId id="259" r:id="rId7"/>
    <p:sldId id="262" r:id="rId8"/>
    <p:sldId id="260" r:id="rId9"/>
    <p:sldId id="261" r:id="rId10"/>
    <p:sldId id="264" r:id="rId11"/>
    <p:sldId id="265" r:id="rId12"/>
    <p:sldId id="266" r:id="rId1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7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fld id="{338C3F4D-055D-4D86-BDA0-4F5AA034E55B}" type="slidenum">
              <a:rPr lang="ru-RU" altLang="ru-RU"/>
              <a:pPr/>
              <a:t>‹#›</a:t>
            </a:fld>
            <a:endParaRPr lang="ru-RU" altLang="ru-RU"/>
          </a:p>
        </p:txBody>
      </p:sp>
    </p:spTree>
    <p:extLst>
      <p:ext uri="{BB962C8B-B14F-4D97-AF65-F5344CB8AC3E}">
        <p14:creationId xmlns:p14="http://schemas.microsoft.com/office/powerpoint/2010/main" val="187073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fld id="{F653AB6D-FE24-4E1E-B4A3-0CA2C41E8B7B}" type="slidenum">
              <a:rPr lang="ru-RU" altLang="ru-RU"/>
              <a:pPr/>
              <a:t>‹#›</a:t>
            </a:fld>
            <a:endParaRPr lang="ru-RU" altLang="ru-RU"/>
          </a:p>
        </p:txBody>
      </p:sp>
    </p:spTree>
    <p:extLst>
      <p:ext uri="{BB962C8B-B14F-4D97-AF65-F5344CB8AC3E}">
        <p14:creationId xmlns:p14="http://schemas.microsoft.com/office/powerpoint/2010/main" val="1684846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fld id="{6F026551-0BF9-42D4-AF1C-54B8A4A028A7}" type="slidenum">
              <a:rPr lang="ru-RU" altLang="ru-RU"/>
              <a:pPr/>
              <a:t>‹#›</a:t>
            </a:fld>
            <a:endParaRPr lang="ru-RU" altLang="ru-RU"/>
          </a:p>
        </p:txBody>
      </p:sp>
    </p:spTree>
    <p:extLst>
      <p:ext uri="{BB962C8B-B14F-4D97-AF65-F5344CB8AC3E}">
        <p14:creationId xmlns:p14="http://schemas.microsoft.com/office/powerpoint/2010/main" val="1955409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Текст 2"/>
          <p:cNvSpPr>
            <a:spLocks noGrp="1"/>
          </p:cNvSpPr>
          <p:nvPr>
            <p:ph type="body"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fld id="{C351EC8C-7927-491B-89BC-597D82B945F3}" type="slidenum">
              <a:rPr lang="ru-RU" altLang="ru-RU"/>
              <a:pPr/>
              <a:t>‹#›</a:t>
            </a:fld>
            <a:endParaRPr lang="ru-RU" altLang="ru-RU"/>
          </a:p>
        </p:txBody>
      </p:sp>
    </p:spTree>
    <p:extLst>
      <p:ext uri="{BB962C8B-B14F-4D97-AF65-F5344CB8AC3E}">
        <p14:creationId xmlns:p14="http://schemas.microsoft.com/office/powerpoint/2010/main" val="987674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fld id="{09E0B85B-00F4-4188-8697-23F8D3D6DD4A}" type="slidenum">
              <a:rPr lang="ru-RU" altLang="ru-RU"/>
              <a:pPr/>
              <a:t>‹#›</a:t>
            </a:fld>
            <a:endParaRPr lang="ru-RU" altLang="ru-RU"/>
          </a:p>
        </p:txBody>
      </p:sp>
    </p:spTree>
    <p:extLst>
      <p:ext uri="{BB962C8B-B14F-4D97-AF65-F5344CB8AC3E}">
        <p14:creationId xmlns:p14="http://schemas.microsoft.com/office/powerpoint/2010/main" val="333854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fld id="{7C7CAF23-3090-423F-BDE6-E0FFC0DAAE0A}" type="slidenum">
              <a:rPr lang="ru-RU" altLang="ru-RU"/>
              <a:pPr/>
              <a:t>‹#›</a:t>
            </a:fld>
            <a:endParaRPr lang="ru-RU" altLang="ru-RU"/>
          </a:p>
        </p:txBody>
      </p:sp>
    </p:spTree>
    <p:extLst>
      <p:ext uri="{BB962C8B-B14F-4D97-AF65-F5344CB8AC3E}">
        <p14:creationId xmlns:p14="http://schemas.microsoft.com/office/powerpoint/2010/main" val="1724215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fld id="{8F092929-3A57-4581-856F-A82EEC45121E}" type="slidenum">
              <a:rPr lang="ru-RU" altLang="ru-RU"/>
              <a:pPr/>
              <a:t>‹#›</a:t>
            </a:fld>
            <a:endParaRPr lang="ru-RU" altLang="ru-RU"/>
          </a:p>
        </p:txBody>
      </p:sp>
    </p:spTree>
    <p:extLst>
      <p:ext uri="{BB962C8B-B14F-4D97-AF65-F5344CB8AC3E}">
        <p14:creationId xmlns:p14="http://schemas.microsoft.com/office/powerpoint/2010/main" val="206001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a:t>Образец заголовка</a:t>
            </a:r>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6"/>
          <p:cNvSpPr>
            <a:spLocks noGrp="1" noChangeArrowheads="1"/>
          </p:cNvSpPr>
          <p:nvPr>
            <p:ph type="sldNum" sz="quarter" idx="12"/>
          </p:nvPr>
        </p:nvSpPr>
        <p:spPr>
          <a:ln/>
        </p:spPr>
        <p:txBody>
          <a:bodyPr/>
          <a:lstStyle>
            <a:lvl1pPr>
              <a:defRPr/>
            </a:lvl1pPr>
          </a:lstStyle>
          <a:p>
            <a:fld id="{DADD9CA3-9B99-4D81-99FF-ACE2EF3C1094}" type="slidenum">
              <a:rPr lang="ru-RU" altLang="ru-RU"/>
              <a:pPr/>
              <a:t>‹#›</a:t>
            </a:fld>
            <a:endParaRPr lang="ru-RU" altLang="ru-RU"/>
          </a:p>
        </p:txBody>
      </p:sp>
    </p:spTree>
    <p:extLst>
      <p:ext uri="{BB962C8B-B14F-4D97-AF65-F5344CB8AC3E}">
        <p14:creationId xmlns:p14="http://schemas.microsoft.com/office/powerpoint/2010/main" val="3901777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p:cNvSpPr>
            <a:spLocks noGrp="1" noChangeArrowheads="1"/>
          </p:cNvSpPr>
          <p:nvPr>
            <p:ph type="sldNum" sz="quarter" idx="12"/>
          </p:nvPr>
        </p:nvSpPr>
        <p:spPr>
          <a:ln/>
        </p:spPr>
        <p:txBody>
          <a:bodyPr/>
          <a:lstStyle>
            <a:lvl1pPr>
              <a:defRPr/>
            </a:lvl1pPr>
          </a:lstStyle>
          <a:p>
            <a:fld id="{BA0BAB6E-BC0B-4099-B203-432130BB05F8}" type="slidenum">
              <a:rPr lang="ru-RU" altLang="ru-RU"/>
              <a:pPr/>
              <a:t>‹#›</a:t>
            </a:fld>
            <a:endParaRPr lang="ru-RU" altLang="ru-RU"/>
          </a:p>
        </p:txBody>
      </p:sp>
    </p:spTree>
    <p:extLst>
      <p:ext uri="{BB962C8B-B14F-4D97-AF65-F5344CB8AC3E}">
        <p14:creationId xmlns:p14="http://schemas.microsoft.com/office/powerpoint/2010/main" val="2462308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6"/>
          <p:cNvSpPr>
            <a:spLocks noGrp="1" noChangeArrowheads="1"/>
          </p:cNvSpPr>
          <p:nvPr>
            <p:ph type="sldNum" sz="quarter" idx="12"/>
          </p:nvPr>
        </p:nvSpPr>
        <p:spPr>
          <a:ln/>
        </p:spPr>
        <p:txBody>
          <a:bodyPr/>
          <a:lstStyle>
            <a:lvl1pPr>
              <a:defRPr/>
            </a:lvl1pPr>
          </a:lstStyle>
          <a:p>
            <a:fld id="{CE96BEDF-346F-4217-A8AB-58ADD64EBFE8}" type="slidenum">
              <a:rPr lang="ru-RU" altLang="ru-RU"/>
              <a:pPr/>
              <a:t>‹#›</a:t>
            </a:fld>
            <a:endParaRPr lang="ru-RU" altLang="ru-RU"/>
          </a:p>
        </p:txBody>
      </p:sp>
    </p:spTree>
    <p:extLst>
      <p:ext uri="{BB962C8B-B14F-4D97-AF65-F5344CB8AC3E}">
        <p14:creationId xmlns:p14="http://schemas.microsoft.com/office/powerpoint/2010/main" val="3874469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fld id="{3B17F63C-B7F6-4300-9B14-DF9435D83B79}" type="slidenum">
              <a:rPr lang="ru-RU" altLang="ru-RU"/>
              <a:pPr/>
              <a:t>‹#›</a:t>
            </a:fld>
            <a:endParaRPr lang="ru-RU" altLang="ru-RU"/>
          </a:p>
        </p:txBody>
      </p:sp>
    </p:spTree>
    <p:extLst>
      <p:ext uri="{BB962C8B-B14F-4D97-AF65-F5344CB8AC3E}">
        <p14:creationId xmlns:p14="http://schemas.microsoft.com/office/powerpoint/2010/main" val="3061506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fld id="{729FB6B0-0717-4AF5-AA4E-4473F5D23FDD}" type="slidenum">
              <a:rPr lang="ru-RU" altLang="ru-RU"/>
              <a:pPr/>
              <a:t>‹#›</a:t>
            </a:fld>
            <a:endParaRPr lang="ru-RU" altLang="ru-RU"/>
          </a:p>
        </p:txBody>
      </p:sp>
    </p:spTree>
    <p:extLst>
      <p:ext uri="{BB962C8B-B14F-4D97-AF65-F5344CB8AC3E}">
        <p14:creationId xmlns:p14="http://schemas.microsoft.com/office/powerpoint/2010/main" val="2623732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ru-RU" alt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ru-RU" alt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9D6AC045-F35A-418A-B922-EE342172AE11}"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noChangeArrowheads="1"/>
          </p:cNvSpPr>
          <p:nvPr>
            <p:ph type="ctrTitle"/>
          </p:nvPr>
        </p:nvSpPr>
        <p:spPr/>
        <p:txBody>
          <a:bodyPr/>
          <a:lstStyle/>
          <a:p>
            <a:pPr eaLnBrk="1" hangingPunct="1"/>
            <a:r>
              <a:rPr lang="ru-RU" altLang="ru-RU" smtClean="0"/>
              <a:t>Презентация </a:t>
            </a:r>
            <a:r>
              <a:rPr lang="en-US" altLang="ru-RU" smtClean="0"/>
              <a:t>“Sights of London”</a:t>
            </a:r>
            <a:endParaRPr lang="ru-RU" altLang="ru-RU" smtClean="0"/>
          </a:p>
        </p:txBody>
      </p:sp>
      <p:sp>
        <p:nvSpPr>
          <p:cNvPr id="2051" name="Подзаголовок 2"/>
          <p:cNvSpPr>
            <a:spLocks noGrp="1" noChangeArrowheads="1"/>
          </p:cNvSpPr>
          <p:nvPr>
            <p:ph type="subTitle" idx="1"/>
          </p:nvPr>
        </p:nvSpPr>
        <p:spPr/>
        <p:txBody>
          <a:bodyPr/>
          <a:lstStyle/>
          <a:p>
            <a:pPr eaLnBrk="1" hangingPunct="1"/>
            <a:r>
              <a:rPr lang="ru-RU" altLang="ru-RU" smtClean="0"/>
              <a:t>Составитель: Соловьев Никита, 9 класс.</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altLang="ru-RU" smtClean="0"/>
              <a:t>Red Telephone Box</a:t>
            </a:r>
            <a:endParaRPr lang="ru-RU" altLang="ru-RU" smtClean="0"/>
          </a:p>
        </p:txBody>
      </p:sp>
      <p:sp>
        <p:nvSpPr>
          <p:cNvPr id="11267" name="Rectangle 5"/>
          <p:cNvSpPr>
            <a:spLocks noGrp="1" noChangeArrowheads="1"/>
          </p:cNvSpPr>
          <p:nvPr>
            <p:ph type="body" sz="half" idx="1"/>
          </p:nvPr>
        </p:nvSpPr>
        <p:spPr/>
        <p:txBody>
          <a:bodyPr/>
          <a:lstStyle/>
          <a:p>
            <a:pPr eaLnBrk="1" hangingPunct="1"/>
            <a:endParaRPr lang="en-US" altLang="ru-RU" sz="2800" smtClean="0"/>
          </a:p>
          <a:p>
            <a:pPr eaLnBrk="1" hangingPunct="1"/>
            <a:endParaRPr lang="en-US" altLang="ru-RU" sz="2800" smtClean="0"/>
          </a:p>
          <a:p>
            <a:pPr eaLnBrk="1" hangingPunct="1"/>
            <a:r>
              <a:rPr lang="en-US" altLang="ru-RU" sz="2800" smtClean="0"/>
              <a:t>Red telephone boxes are another symbols of the British capital.</a:t>
            </a:r>
            <a:endParaRPr lang="ru-RU" altLang="ru-RU" sz="2800" smtClean="0"/>
          </a:p>
        </p:txBody>
      </p:sp>
      <p:pic>
        <p:nvPicPr>
          <p:cNvPr id="11268"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648200" y="2347913"/>
            <a:ext cx="4038600"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altLang="ru-RU" smtClean="0"/>
              <a:t>London Eye</a:t>
            </a:r>
            <a:endParaRPr lang="ru-RU" altLang="ru-RU" smtClean="0"/>
          </a:p>
        </p:txBody>
      </p:sp>
      <p:sp>
        <p:nvSpPr>
          <p:cNvPr id="12291" name="Rectangle 5"/>
          <p:cNvSpPr>
            <a:spLocks noGrp="1" noChangeArrowheads="1"/>
          </p:cNvSpPr>
          <p:nvPr>
            <p:ph type="body" sz="half" idx="1"/>
          </p:nvPr>
        </p:nvSpPr>
        <p:spPr/>
        <p:txBody>
          <a:bodyPr/>
          <a:lstStyle/>
          <a:p>
            <a:pPr eaLnBrk="1" hangingPunct="1">
              <a:lnSpc>
                <a:spcPct val="80000"/>
              </a:lnSpc>
            </a:pPr>
            <a:r>
              <a:rPr lang="ru-RU" altLang="ru-RU" sz="2400" smtClean="0"/>
              <a:t>The London Eye or Millennium Wheel,is a</a:t>
            </a:r>
            <a:r>
              <a:rPr lang="en-US" altLang="ru-RU" sz="2400" smtClean="0"/>
              <a:t> </a:t>
            </a:r>
            <a:r>
              <a:rPr lang="ru-RU" altLang="ru-RU" sz="2400" smtClean="0"/>
              <a:t>giant wheel situated on the banks of the River Thames in London,England. </a:t>
            </a:r>
            <a:endParaRPr lang="en-US" altLang="ru-RU" sz="2400" smtClean="0"/>
          </a:p>
          <a:p>
            <a:pPr eaLnBrk="1" hangingPunct="1">
              <a:lnSpc>
                <a:spcPct val="80000"/>
              </a:lnSpc>
            </a:pPr>
            <a:r>
              <a:rPr lang="ru-RU" altLang="ru-RU" sz="2400" smtClean="0"/>
              <a:t>The entire structure is 135 m tall and the wheel has a diameter of 120 m.It is the most popular paid tourist attraction in the United Kingdom, visited by over 3.5 million people annually.</a:t>
            </a:r>
            <a:endParaRPr lang="en-US" altLang="ru-RU" sz="2400" smtClean="0"/>
          </a:p>
          <a:p>
            <a:pPr eaLnBrk="1" hangingPunct="1">
              <a:lnSpc>
                <a:spcPct val="80000"/>
              </a:lnSpc>
            </a:pPr>
            <a:endParaRPr lang="ru-RU" altLang="ru-RU" sz="2400" smtClean="0"/>
          </a:p>
        </p:txBody>
      </p:sp>
      <p:pic>
        <p:nvPicPr>
          <p:cNvPr id="12292" name="Picture 7"/>
          <p:cNvPicPr>
            <a:picLocks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648200" y="2352675"/>
            <a:ext cx="4038600" cy="3021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altLang="ru-RU" smtClean="0"/>
              <a:t>London Eye</a:t>
            </a:r>
            <a:endParaRPr lang="ru-RU" altLang="ru-RU" smtClean="0"/>
          </a:p>
        </p:txBody>
      </p:sp>
      <p:sp>
        <p:nvSpPr>
          <p:cNvPr id="13315" name="Rectangle 5"/>
          <p:cNvSpPr>
            <a:spLocks noGrp="1" noChangeArrowheads="1"/>
          </p:cNvSpPr>
          <p:nvPr>
            <p:ph type="body" sz="half" idx="1"/>
          </p:nvPr>
        </p:nvSpPr>
        <p:spPr/>
        <p:txBody>
          <a:bodyPr/>
          <a:lstStyle/>
          <a:p>
            <a:pPr eaLnBrk="1" hangingPunct="1">
              <a:lnSpc>
                <a:spcPct val="90000"/>
              </a:lnSpc>
            </a:pPr>
            <a:r>
              <a:rPr lang="ru-RU" altLang="ru-RU" sz="2000" smtClean="0"/>
              <a:t>It is the tallest Ferris wheel in Europe, and the most popular paid tourist attraction in the United Kingdom</a:t>
            </a:r>
            <a:r>
              <a:rPr lang="en-US" altLang="ru-RU" sz="2000" smtClean="0"/>
              <a:t>. </a:t>
            </a:r>
          </a:p>
          <a:p>
            <a:pPr eaLnBrk="1" hangingPunct="1">
              <a:lnSpc>
                <a:spcPct val="90000"/>
              </a:lnSpc>
            </a:pPr>
            <a:r>
              <a:rPr lang="ru-RU" altLang="ru-RU" sz="2000" smtClean="0"/>
              <a:t>Each of the 10-tonne capsules represents one of the London Boroughs , and holds up to 25 people, who are free to walk around inside the capsule, though seating is provided. The wheel rotates at 26 cm per second so that one revolution takes about 30 minutes. </a:t>
            </a:r>
          </a:p>
        </p:txBody>
      </p:sp>
      <p:pic>
        <p:nvPicPr>
          <p:cNvPr id="13316"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859338" y="1773238"/>
            <a:ext cx="3779837" cy="417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title"/>
          </p:nvPr>
        </p:nvSpPr>
        <p:spPr/>
        <p:txBody>
          <a:bodyPr/>
          <a:lstStyle/>
          <a:p>
            <a:pPr eaLnBrk="1" hangingPunct="1"/>
            <a:r>
              <a:rPr lang="en-US" altLang="ru-RU" smtClean="0"/>
              <a:t>Sights of London</a:t>
            </a:r>
            <a:endParaRPr lang="ru-RU" altLang="ru-RU" smtClean="0"/>
          </a:p>
        </p:txBody>
      </p:sp>
      <p:pic>
        <p:nvPicPr>
          <p:cNvPr id="3075" name="Picture 7"/>
          <p:cNvPicPr>
            <a:picLocks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1554163" y="1600200"/>
            <a:ext cx="6034087"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ru-RU" smtClean="0"/>
              <a:t>London Is The Capital of the UK</a:t>
            </a:r>
            <a:endParaRPr lang="ru-RU" altLang="ru-RU" smtClean="0"/>
          </a:p>
        </p:txBody>
      </p:sp>
      <p:sp>
        <p:nvSpPr>
          <p:cNvPr id="4099" name="Rectangle 4"/>
          <p:cNvSpPr>
            <a:spLocks noGrp="1" noChangeArrowheads="1"/>
          </p:cNvSpPr>
          <p:nvPr>
            <p:ph type="body" sz="half" idx="1"/>
          </p:nvPr>
        </p:nvSpPr>
        <p:spPr/>
        <p:txBody>
          <a:bodyPr/>
          <a:lstStyle/>
          <a:p>
            <a:pPr eaLnBrk="1" hangingPunct="1"/>
            <a:r>
              <a:rPr lang="en-US" altLang="ru-RU" sz="2800" smtClean="0"/>
              <a:t>The red double-decker buses in London have become a national symbol of England and the British Isles.</a:t>
            </a:r>
            <a:endParaRPr lang="ru-RU" altLang="ru-RU" sz="2800" smtClean="0"/>
          </a:p>
        </p:txBody>
      </p:sp>
      <p:pic>
        <p:nvPicPr>
          <p:cNvPr id="4100" name="Picture 6"/>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648200" y="1773238"/>
            <a:ext cx="4038600" cy="3603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title"/>
          </p:nvPr>
        </p:nvSpPr>
        <p:spPr/>
        <p:txBody>
          <a:bodyPr/>
          <a:lstStyle/>
          <a:p>
            <a:pPr eaLnBrk="1" hangingPunct="1"/>
            <a:r>
              <a:rPr lang="en-US" altLang="ru-RU" sz="4000" smtClean="0"/>
              <a:t>Westminster Palace and Big Ben</a:t>
            </a:r>
            <a:endParaRPr lang="ru-RU" altLang="ru-RU" sz="4000" smtClean="0"/>
          </a:p>
        </p:txBody>
      </p:sp>
      <p:sp>
        <p:nvSpPr>
          <p:cNvPr id="5123" name="Rectangle 8"/>
          <p:cNvSpPr>
            <a:spLocks noGrp="1" noChangeArrowheads="1"/>
          </p:cNvSpPr>
          <p:nvPr>
            <p:ph type="body" sz="half" idx="1"/>
          </p:nvPr>
        </p:nvSpPr>
        <p:spPr/>
        <p:txBody>
          <a:bodyPr/>
          <a:lstStyle/>
          <a:p>
            <a:pPr eaLnBrk="1" hangingPunct="1"/>
            <a:r>
              <a:rPr lang="en-US" altLang="ru-RU" sz="2800" smtClean="0"/>
              <a:t>Westminster is the  political centre of London. It is one of the world’s famous buildings. It houses the British Parliament and is often called the Houses of Parliament.</a:t>
            </a:r>
            <a:endParaRPr lang="ru-RU" altLang="ru-RU" sz="2800" smtClean="0"/>
          </a:p>
        </p:txBody>
      </p:sp>
      <p:pic>
        <p:nvPicPr>
          <p:cNvPr id="5124"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648200" y="2347913"/>
            <a:ext cx="4038600"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altLang="ru-RU" smtClean="0"/>
              <a:t>Buckingham Palace</a:t>
            </a:r>
            <a:endParaRPr lang="ru-RU" altLang="ru-RU" smtClean="0"/>
          </a:p>
        </p:txBody>
      </p:sp>
      <p:sp>
        <p:nvSpPr>
          <p:cNvPr id="6147" name="Rectangle 5"/>
          <p:cNvSpPr>
            <a:spLocks noGrp="1" noChangeArrowheads="1"/>
          </p:cNvSpPr>
          <p:nvPr>
            <p:ph type="body" sz="half" idx="1"/>
          </p:nvPr>
        </p:nvSpPr>
        <p:spPr/>
        <p:txBody>
          <a:bodyPr/>
          <a:lstStyle/>
          <a:p>
            <a:pPr eaLnBrk="1" hangingPunct="1"/>
            <a:r>
              <a:rPr lang="en-US" altLang="ru-RU" sz="2800" smtClean="0"/>
              <a:t>Buckingham Palace is the name of the official residence of the Queen. </a:t>
            </a:r>
            <a:endParaRPr lang="ru-RU" altLang="ru-RU" sz="2800" smtClean="0"/>
          </a:p>
        </p:txBody>
      </p:sp>
      <p:pic>
        <p:nvPicPr>
          <p:cNvPr id="6148" name="Picture 7"/>
          <p:cNvPicPr>
            <a:picLocks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643438" y="1700213"/>
            <a:ext cx="4114800" cy="4248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altLang="ru-RU" smtClean="0"/>
              <a:t>Westminster Abbey</a:t>
            </a:r>
            <a:endParaRPr lang="ru-RU" altLang="ru-RU" smtClean="0"/>
          </a:p>
        </p:txBody>
      </p:sp>
      <p:sp>
        <p:nvSpPr>
          <p:cNvPr id="7171" name="Rectangle 5"/>
          <p:cNvSpPr>
            <a:spLocks noGrp="1" noChangeArrowheads="1"/>
          </p:cNvSpPr>
          <p:nvPr>
            <p:ph type="body" sz="half" idx="1"/>
          </p:nvPr>
        </p:nvSpPr>
        <p:spPr/>
        <p:txBody>
          <a:bodyPr/>
          <a:lstStyle/>
          <a:p>
            <a:pPr eaLnBrk="1" hangingPunct="1"/>
            <a:r>
              <a:rPr lang="en-US" altLang="ru-RU" sz="2800" smtClean="0"/>
              <a:t>Westminster Abbey is the place where all British monarchs have been crowned.</a:t>
            </a:r>
          </a:p>
          <a:p>
            <a:pPr eaLnBrk="1" hangingPunct="1"/>
            <a:r>
              <a:rPr lang="en-US" altLang="ru-RU" sz="2800" smtClean="0"/>
              <a:t>Many famous people are buried here including statemen, musicians and writers.</a:t>
            </a:r>
            <a:endParaRPr lang="ru-RU" altLang="ru-RU" sz="2800" smtClean="0"/>
          </a:p>
        </p:txBody>
      </p:sp>
      <p:pic>
        <p:nvPicPr>
          <p:cNvPr id="7172"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5076825" y="1916113"/>
            <a:ext cx="3240088" cy="3960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US" altLang="ru-RU" smtClean="0"/>
              <a:t>Westminster Abbey</a:t>
            </a:r>
            <a:endParaRPr lang="ru-RU" altLang="ru-RU" smtClean="0"/>
          </a:p>
        </p:txBody>
      </p:sp>
      <p:sp>
        <p:nvSpPr>
          <p:cNvPr id="8195" name="Rectangle 5"/>
          <p:cNvSpPr>
            <a:spLocks noGrp="1" noChangeArrowheads="1"/>
          </p:cNvSpPr>
          <p:nvPr>
            <p:ph type="body" sz="half" idx="1"/>
          </p:nvPr>
        </p:nvSpPr>
        <p:spPr/>
        <p:txBody>
          <a:bodyPr/>
          <a:lstStyle/>
          <a:p>
            <a:pPr eaLnBrk="1" hangingPunct="1"/>
            <a:r>
              <a:rPr lang="en-US" altLang="ru-RU" sz="2800" smtClean="0"/>
              <a:t>You can find the tombs and monuments of many outstanding British writers such as Shakespeare, Byron, T.S. Eliot and others.</a:t>
            </a:r>
            <a:endParaRPr lang="ru-RU" altLang="ru-RU" sz="2800" smtClean="0"/>
          </a:p>
        </p:txBody>
      </p:sp>
      <p:pic>
        <p:nvPicPr>
          <p:cNvPr id="8196"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211638" y="1700213"/>
            <a:ext cx="4752975" cy="4105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altLang="ru-RU" smtClean="0"/>
              <a:t>The Tower of London</a:t>
            </a:r>
            <a:endParaRPr lang="ru-RU" altLang="ru-RU" smtClean="0"/>
          </a:p>
        </p:txBody>
      </p:sp>
      <p:sp>
        <p:nvSpPr>
          <p:cNvPr id="9219" name="Rectangle 5"/>
          <p:cNvSpPr>
            <a:spLocks noGrp="1" noChangeArrowheads="1"/>
          </p:cNvSpPr>
          <p:nvPr>
            <p:ph type="body" sz="half" idx="1"/>
          </p:nvPr>
        </p:nvSpPr>
        <p:spPr/>
        <p:txBody>
          <a:bodyPr/>
          <a:lstStyle/>
          <a:p>
            <a:pPr eaLnBrk="1" hangingPunct="1">
              <a:lnSpc>
                <a:spcPct val="90000"/>
              </a:lnSpc>
            </a:pPr>
            <a:r>
              <a:rPr lang="en-US" altLang="ru-RU" sz="2800" smtClean="0"/>
              <a:t>The heart of London is the City. The City is famous for its oldest part, the Tower of London.</a:t>
            </a:r>
          </a:p>
          <a:p>
            <a:pPr eaLnBrk="1" hangingPunct="1">
              <a:lnSpc>
                <a:spcPct val="90000"/>
              </a:lnSpc>
            </a:pPr>
            <a:r>
              <a:rPr lang="en-US" altLang="ru-RU" sz="2800" smtClean="0"/>
              <a:t>Many years ago it was a fortress, a Royal Palace, a prison and even a Royal Zoo. Now it is a museum.</a:t>
            </a:r>
            <a:endParaRPr lang="ru-RU" altLang="ru-RU" sz="2800" smtClean="0"/>
          </a:p>
        </p:txBody>
      </p:sp>
      <p:pic>
        <p:nvPicPr>
          <p:cNvPr id="9220" name="Picture 7"/>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4648200" y="1844675"/>
            <a:ext cx="4316413" cy="4032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altLang="ru-RU" smtClean="0"/>
              <a:t>Tower Bridge</a:t>
            </a:r>
            <a:endParaRPr lang="ru-RU" altLang="ru-RU" smtClean="0"/>
          </a:p>
        </p:txBody>
      </p:sp>
      <p:sp>
        <p:nvSpPr>
          <p:cNvPr id="10243" name="Rectangle 5"/>
          <p:cNvSpPr>
            <a:spLocks noGrp="1" noChangeArrowheads="1"/>
          </p:cNvSpPr>
          <p:nvPr>
            <p:ph type="body" sz="half" idx="1"/>
          </p:nvPr>
        </p:nvSpPr>
        <p:spPr/>
        <p:txBody>
          <a:bodyPr/>
          <a:lstStyle/>
          <a:p>
            <a:pPr eaLnBrk="1" hangingPunct="1"/>
            <a:r>
              <a:rPr lang="en-US" altLang="ru-RU" sz="2800" smtClean="0"/>
              <a:t>Tower Bridge(built 1886-1894) crosses the river Thames. It is close to the Tower of London and has become an iconic symbol of London.</a:t>
            </a:r>
            <a:endParaRPr lang="ru-RU" altLang="ru-RU" sz="2800" smtClean="0"/>
          </a:p>
        </p:txBody>
      </p:sp>
      <p:pic>
        <p:nvPicPr>
          <p:cNvPr id="10244" name="Picture 7"/>
          <p:cNvPicPr>
            <a:picLocks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4643438" y="1916113"/>
            <a:ext cx="4038600" cy="3309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318</Words>
  <Application>Microsoft Office PowerPoint</Application>
  <PresentationFormat>Экран (4:3)</PresentationFormat>
  <Paragraphs>29</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Arial</vt:lpstr>
      <vt:lpstr>Calibri</vt:lpstr>
      <vt:lpstr>Оформление по умолчанию</vt:lpstr>
      <vt:lpstr>Презентация “Sights of London”</vt:lpstr>
      <vt:lpstr>Sights of London</vt:lpstr>
      <vt:lpstr>London Is The Capital of the UK</vt:lpstr>
      <vt:lpstr>Westminster Palace and Big Ben</vt:lpstr>
      <vt:lpstr>Buckingham Palace</vt:lpstr>
      <vt:lpstr>Westminster Abbey</vt:lpstr>
      <vt:lpstr>Westminster Abbey</vt:lpstr>
      <vt:lpstr>The Tower of London</vt:lpstr>
      <vt:lpstr>Tower Bridge</vt:lpstr>
      <vt:lpstr>Red Telephone Box</vt:lpstr>
      <vt:lpstr>London Eye</vt:lpstr>
      <vt:lpstr>London Eye</vt:lpstr>
    </vt:vector>
  </TitlesOfParts>
  <Company>RePack by SPecialiST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Sights of London</dc:title>
  <dc:creator>User</dc:creator>
  <cp:lastModifiedBy>Левина Мария Александровна</cp:lastModifiedBy>
  <cp:revision>3</cp:revision>
  <dcterms:created xsi:type="dcterms:W3CDTF">2015-05-30T16:36:50Z</dcterms:created>
  <dcterms:modified xsi:type="dcterms:W3CDTF">2022-04-01T08:32:34Z</dcterms:modified>
</cp:coreProperties>
</file>