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  <p:sldMasterId id="2147483660" r:id="rId2"/>
  </p:sldMasterIdLst>
  <p:notesMasterIdLst>
    <p:notesMasterId r:id="rId11"/>
  </p:notesMasterIdLst>
  <p:sldIdLst>
    <p:sldId id="288" r:id="rId3"/>
    <p:sldId id="298" r:id="rId4"/>
    <p:sldId id="299" r:id="rId5"/>
    <p:sldId id="300" r:id="rId6"/>
    <p:sldId id="301" r:id="rId7"/>
    <p:sldId id="302" r:id="rId8"/>
    <p:sldId id="304" r:id="rId9"/>
    <p:sldId id="279" r:id="rId1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7" d="100"/>
          <a:sy n="67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8" name="Google Shape;25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▣"/>
              <a:defRPr/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◼"/>
              <a:defRPr/>
            </a:lvl2pPr>
            <a:lvl3pPr marL="1371600" lvl="2" indent="-337185" algn="l">
              <a:spcBef>
                <a:spcPts val="360"/>
              </a:spcBef>
              <a:spcAft>
                <a:spcPts val="0"/>
              </a:spcAft>
              <a:buSzPts val="1710"/>
              <a:buChar char="🢭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18" name="Google Shape;18;p3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>
            <a:spLocks noGrp="1"/>
          </p:cNvSpPr>
          <p:nvPr>
            <p:ph type="title"/>
          </p:nvPr>
        </p:nvSpPr>
        <p:spPr>
          <a:xfrm rot="5400000">
            <a:off x="4732337" y="2171700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6"/>
          <p:cNvSpPr txBox="1">
            <a:spLocks noGrp="1"/>
          </p:cNvSpPr>
          <p:nvPr>
            <p:ph type="body" idx="1"/>
          </p:nvPr>
        </p:nvSpPr>
        <p:spPr>
          <a:xfrm rot="5400000">
            <a:off x="541338" y="190501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▣"/>
              <a:defRPr/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◼"/>
              <a:defRPr/>
            </a:lvl2pPr>
            <a:lvl3pPr marL="1371600" lvl="2" indent="-337185" algn="l">
              <a:spcBef>
                <a:spcPts val="360"/>
              </a:spcBef>
              <a:spcAft>
                <a:spcPts val="0"/>
              </a:spcAft>
              <a:buSzPts val="1710"/>
              <a:buChar char="🢭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1"/>
          </p:nvPr>
        </p:nvSpPr>
        <p:spPr>
          <a:xfrm rot="5400000">
            <a:off x="2217737" y="-160338"/>
            <a:ext cx="4708525" cy="822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02895" algn="l">
              <a:spcBef>
                <a:spcPts val="360"/>
              </a:spcBef>
              <a:spcAft>
                <a:spcPts val="0"/>
              </a:spcAft>
              <a:buSzPts val="1170"/>
              <a:buChar char="▣"/>
              <a:defRPr/>
            </a:lvl1pPr>
            <a:lvl2pPr marL="914400" lvl="1" indent="-320040" algn="l">
              <a:spcBef>
                <a:spcPts val="360"/>
              </a:spcBef>
              <a:spcAft>
                <a:spcPts val="0"/>
              </a:spcAft>
              <a:buSzPts val="1440"/>
              <a:buChar char="◼"/>
              <a:defRPr/>
            </a:lvl2pPr>
            <a:lvl3pPr marL="1371600" lvl="2" indent="-337185" algn="l">
              <a:spcBef>
                <a:spcPts val="360"/>
              </a:spcBef>
              <a:spcAft>
                <a:spcPts val="0"/>
              </a:spcAft>
              <a:buSzPts val="1710"/>
              <a:buChar char="🢭"/>
              <a:defRPr/>
            </a:lvl3pPr>
            <a:lvl4pPr marL="1828800" lvl="3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■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Рисунок с подписью" type="picTx">
  <p:cSld name="PICTURE_WITH_CAPTION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2000"/>
              <a:buFont typeface="Lucida Sans"/>
              <a:buNone/>
              <a:defRPr sz="2000" b="1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>
            <a:spLocks noGrp="1"/>
          </p:cNvSpPr>
          <p:nvPr>
            <p:ph type="pic" idx="2"/>
          </p:nvPr>
        </p:nvSpPr>
        <p:spPr>
          <a:xfrm>
            <a:off x="1828800" y="1831975"/>
            <a:ext cx="5486400" cy="3962400"/>
          </a:xfrm>
          <a:prstGeom prst="rect">
            <a:avLst/>
          </a:prstGeom>
          <a:solidFill>
            <a:schemeClr val="dk2"/>
          </a:solidFill>
          <a:ln w="44450" cap="sq" cmpd="sng">
            <a:solidFill>
              <a:srgbClr val="FFFFFF"/>
            </a:solidFill>
            <a:prstDash val="solid"/>
            <a:miter lim="800000"/>
            <a:headEnd type="none" w="sm" len="sm"/>
            <a:tailEnd type="none" w="sm" len="sm"/>
          </a:ln>
          <a:effectLst>
            <a:outerShdw blurRad="190500" dist="228600" dir="2700000" sy="90000">
              <a:srgbClr val="000000">
                <a:alpha val="24705"/>
              </a:srgbClr>
            </a:outerShdw>
          </a:effectLst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rgbClr val="F9F9F9"/>
              </a:buClr>
              <a:buSzPts val="2080"/>
              <a:buFont typeface="Noto Sans Symbols"/>
              <a:buNone/>
              <a:defRPr sz="3200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marR="0" lvl="1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920"/>
              <a:buFont typeface="Noto Sans Symbols"/>
              <a:buChar char="◼"/>
              <a:defRPr sz="2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marR="0" lvl="2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090"/>
              <a:buFont typeface="Noto Sans Symbols"/>
              <a:buChar char="🢭"/>
              <a:defRPr sz="22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🢝"/>
              <a:defRPr sz="20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■"/>
              <a:defRPr sz="20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marR="0" lvl="5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🢝"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marR="0" lvl="6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marR="0" lvl="7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marR="0" lvl="8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body" idx="1"/>
          </p:nvPr>
        </p:nvSpPr>
        <p:spPr>
          <a:xfrm>
            <a:off x="1828800" y="1166787"/>
            <a:ext cx="5486400" cy="5303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lvl="0" indent="-228600" algn="ctr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89560" algn="l">
              <a:spcBef>
                <a:spcPts val="240"/>
              </a:spcBef>
              <a:spcAft>
                <a:spcPts val="0"/>
              </a:spcAft>
              <a:buSzPts val="960"/>
              <a:buChar char="◼"/>
              <a:defRPr sz="1200"/>
            </a:lvl2pPr>
            <a:lvl3pPr marL="1371600" lvl="2" indent="-288925" algn="l">
              <a:spcBef>
                <a:spcPts val="200"/>
              </a:spcBef>
              <a:spcAft>
                <a:spcPts val="0"/>
              </a:spcAft>
              <a:buSzPts val="950"/>
              <a:buChar char="🢭"/>
              <a:defRPr sz="1000"/>
            </a:lvl3pPr>
            <a:lvl4pPr marL="1828800" lvl="3" indent="-285750" algn="l">
              <a:spcBef>
                <a:spcPts val="180"/>
              </a:spcBef>
              <a:spcAft>
                <a:spcPts val="0"/>
              </a:spcAft>
              <a:buSzPts val="900"/>
              <a:buChar char="🢝"/>
              <a:defRPr sz="900"/>
            </a:lvl4pPr>
            <a:lvl5pPr marL="2286000" lvl="4" indent="-285750" algn="l">
              <a:spcBef>
                <a:spcPts val="180"/>
              </a:spcBef>
              <a:spcAft>
                <a:spcPts val="0"/>
              </a:spcAft>
              <a:buSzPts val="900"/>
              <a:buChar char="■"/>
              <a:defRPr sz="9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Объект с подписью" type="objTx">
  <p:cSld name="OBJECT_WITH_CAPTION_TEXT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9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F4DB8A"/>
              </a:buClr>
              <a:buSzPts val="2200"/>
              <a:buFont typeface="Lucida Sans"/>
              <a:buNone/>
              <a:defRPr sz="2200" b="0">
                <a:solidFill>
                  <a:srgbClr val="F4DB8A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body" idx="1"/>
          </p:nvPr>
        </p:nvSpPr>
        <p:spPr>
          <a:xfrm>
            <a:off x="457200" y="1524000"/>
            <a:ext cx="3008313" cy="46021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91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9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5" name="Google Shape;55;p9"/>
          <p:cNvSpPr txBox="1">
            <a:spLocks noGrp="1"/>
          </p:cNvSpPr>
          <p:nvPr>
            <p:ph type="body" idx="2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35915" algn="l">
              <a:spcBef>
                <a:spcPts val="520"/>
              </a:spcBef>
              <a:spcAft>
                <a:spcPts val="0"/>
              </a:spcAft>
              <a:buSzPts val="1690"/>
              <a:buChar char="▣"/>
              <a:defRPr sz="2600"/>
            </a:lvl1pPr>
            <a:lvl2pPr marL="914400" lvl="1" indent="-350519" algn="l">
              <a:spcBef>
                <a:spcPts val="480"/>
              </a:spcBef>
              <a:spcAft>
                <a:spcPts val="0"/>
              </a:spcAft>
              <a:buSzPts val="1920"/>
              <a:buChar char="◼"/>
              <a:defRPr sz="2400"/>
            </a:lvl2pPr>
            <a:lvl3pPr marL="1371600" lvl="2" indent="-361314" algn="l">
              <a:spcBef>
                <a:spcPts val="440"/>
              </a:spcBef>
              <a:spcAft>
                <a:spcPts val="0"/>
              </a:spcAft>
              <a:buSzPts val="2090"/>
              <a:buChar char="🢭"/>
              <a:defRPr sz="2200"/>
            </a:lvl3pPr>
            <a:lvl4pPr marL="1828800" lvl="3" indent="-355600" algn="l">
              <a:spcBef>
                <a:spcPts val="400"/>
              </a:spcBef>
              <a:spcAft>
                <a:spcPts val="0"/>
              </a:spcAft>
              <a:buSzPts val="2000"/>
              <a:buChar char="🢝"/>
              <a:defRPr sz="20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■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56" name="Google Shape;56;p9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9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0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4100"/>
              <a:buFont typeface="Lucida Sans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0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71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2" name="Google Shape;62;p10"/>
          <p:cNvSpPr txBox="1">
            <a:spLocks noGrp="1"/>
          </p:cNvSpPr>
          <p:nvPr>
            <p:ph type="body" idx="2"/>
          </p:nvPr>
        </p:nvSpPr>
        <p:spPr>
          <a:xfrm>
            <a:off x="4645025" y="1535112"/>
            <a:ext cx="4041775" cy="75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560"/>
              <a:buNone/>
              <a:defRPr sz="2400" b="0" cap="none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71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3"/>
          </p:nvPr>
        </p:nvSpPr>
        <p:spPr>
          <a:xfrm>
            <a:off x="457200" y="2362200"/>
            <a:ext cx="4040188" cy="3763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7660" algn="l">
              <a:spcBef>
                <a:spcPts val="480"/>
              </a:spcBef>
              <a:spcAft>
                <a:spcPts val="0"/>
              </a:spcAft>
              <a:buSzPts val="1560"/>
              <a:buChar char="▣"/>
              <a:defRPr sz="2400"/>
            </a:lvl1pPr>
            <a:lvl2pPr marL="914400" lvl="1" indent="-330200" algn="l">
              <a:spcBef>
                <a:spcPts val="400"/>
              </a:spcBef>
              <a:spcAft>
                <a:spcPts val="0"/>
              </a:spcAft>
              <a:buSzPts val="1600"/>
              <a:buChar char="◼"/>
              <a:defRPr sz="2000"/>
            </a:lvl2pPr>
            <a:lvl3pPr marL="1371600" lvl="2" indent="-337185" algn="l">
              <a:spcBef>
                <a:spcPts val="360"/>
              </a:spcBef>
              <a:spcAft>
                <a:spcPts val="0"/>
              </a:spcAft>
              <a:buSzPts val="1710"/>
              <a:buChar char="🢭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🢝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■"/>
              <a:defRPr sz="16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body" idx="4"/>
          </p:nvPr>
        </p:nvSpPr>
        <p:spPr>
          <a:xfrm>
            <a:off x="4645025" y="2362200"/>
            <a:ext cx="4041775" cy="3763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27660" algn="l">
              <a:spcBef>
                <a:spcPts val="480"/>
              </a:spcBef>
              <a:spcAft>
                <a:spcPts val="0"/>
              </a:spcAft>
              <a:buSzPts val="1560"/>
              <a:buChar char="▣"/>
              <a:defRPr sz="2400"/>
            </a:lvl1pPr>
            <a:lvl2pPr marL="914400" lvl="1" indent="-330200" algn="l">
              <a:spcBef>
                <a:spcPts val="400"/>
              </a:spcBef>
              <a:spcAft>
                <a:spcPts val="0"/>
              </a:spcAft>
              <a:buSzPts val="1600"/>
              <a:buChar char="◼"/>
              <a:defRPr sz="2000"/>
            </a:lvl2pPr>
            <a:lvl3pPr marL="1371600" lvl="2" indent="-337185" algn="l">
              <a:spcBef>
                <a:spcPts val="360"/>
              </a:spcBef>
              <a:spcAft>
                <a:spcPts val="0"/>
              </a:spcAft>
              <a:buSzPts val="1710"/>
              <a:buChar char="🢭"/>
              <a:defRPr sz="1800"/>
            </a:lvl3pPr>
            <a:lvl4pPr marL="1828800" lvl="3" indent="-330200" algn="l">
              <a:spcBef>
                <a:spcPts val="320"/>
              </a:spcBef>
              <a:spcAft>
                <a:spcPts val="0"/>
              </a:spcAft>
              <a:buSzPts val="1600"/>
              <a:buChar char="🢝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■"/>
              <a:defRPr sz="16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65" name="Google Shape;65;p10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итульный слайд" type="title">
  <p:cSld name="TITL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1"/>
          <p:cNvSpPr txBox="1"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4800"/>
              <a:buFont typeface="Lucida Sans"/>
              <a:buNone/>
              <a:defRPr sz="4800" b="1" cap="none">
                <a:solidFill>
                  <a:srgbClr val="EAD59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spcBef>
                <a:spcPts val="560"/>
              </a:spcBef>
              <a:spcAft>
                <a:spcPts val="0"/>
              </a:spcAft>
              <a:buSzPts val="1820"/>
              <a:buNone/>
              <a:defRPr>
                <a:solidFill>
                  <a:schemeClr val="lt1"/>
                </a:solidFill>
              </a:defRPr>
            </a:lvl1pPr>
            <a:lvl2pPr lvl="1" algn="ctr">
              <a:spcBef>
                <a:spcPts val="360"/>
              </a:spcBef>
              <a:spcAft>
                <a:spcPts val="0"/>
              </a:spcAft>
              <a:buSzPts val="1440"/>
              <a:buNone/>
              <a:defRPr/>
            </a:lvl2pPr>
            <a:lvl3pPr lvl="2" algn="ctr">
              <a:spcBef>
                <a:spcPts val="360"/>
              </a:spcBef>
              <a:spcAft>
                <a:spcPts val="0"/>
              </a:spcAft>
              <a:buSzPts val="1710"/>
              <a:buNone/>
              <a:defRPr/>
            </a:lvl3pPr>
            <a:lvl4pPr lvl="3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4pPr>
            <a:lvl5pPr lvl="4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5pPr>
            <a:lvl6pPr lvl="5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6pPr>
            <a:lvl7pPr lvl="6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7pPr>
            <a:lvl8pPr lvl="7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8pPr>
            <a:lvl9pPr lvl="8" algn="ctr">
              <a:spcBef>
                <a:spcPts val="360"/>
              </a:spcBef>
              <a:spcAft>
                <a:spcPts val="0"/>
              </a:spcAft>
              <a:buSzPts val="18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1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11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раздела" type="secHead">
  <p:cSld name="SECTION_HEADER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3"/>
          <p:cNvSpPr txBox="1"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rgbClr val="DCC577"/>
              </a:buClr>
              <a:buSzPts val="4800"/>
              <a:buFont typeface="Lucida Sans"/>
              <a:buNone/>
              <a:defRPr sz="4800" b="1" cap="none">
                <a:solidFill>
                  <a:srgbClr val="DCC577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spcBef>
                <a:spcPts val="400"/>
              </a:spcBef>
              <a:spcAft>
                <a:spcPts val="0"/>
              </a:spcAft>
              <a:buSzPts val="1300"/>
              <a:buNone/>
              <a:defRPr sz="2000">
                <a:solidFill>
                  <a:schemeClr val="lt1"/>
                </a:solidFill>
              </a:defRPr>
            </a:lvl1pPr>
            <a:lvl2pPr marL="914400" lvl="1" indent="-228600" algn="l">
              <a:spcBef>
                <a:spcPts val="360"/>
              </a:spcBef>
              <a:spcAft>
                <a:spcPts val="0"/>
              </a:spcAft>
              <a:buSzPts val="1440"/>
              <a:buNone/>
              <a:defRPr sz="1800">
                <a:solidFill>
                  <a:schemeClr val="lt1"/>
                </a:solidFill>
              </a:defRPr>
            </a:lvl2pPr>
            <a:lvl3pPr marL="1371600" lvl="2" indent="-228600" algn="l">
              <a:spcBef>
                <a:spcPts val="320"/>
              </a:spcBef>
              <a:spcAft>
                <a:spcPts val="0"/>
              </a:spcAft>
              <a:buSzPts val="1520"/>
              <a:buNone/>
              <a:defRPr sz="1600">
                <a:solidFill>
                  <a:schemeClr val="lt1"/>
                </a:solidFill>
              </a:defRPr>
            </a:lvl3pPr>
            <a:lvl4pPr marL="1828800" lvl="3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4pPr>
            <a:lvl5pPr marL="2286000" lvl="4" indent="-228600" algn="l">
              <a:spcBef>
                <a:spcPts val="28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🢝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●"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3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0">
            <a:alphaModFix/>
          </a:blip>
          <a:stretch>
            <a:fillRect/>
          </a:stretch>
        </a:blip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4100"/>
              <a:buFont typeface="Lucida Sans"/>
              <a:buNone/>
              <a:defRPr sz="4100" b="1" i="0" u="none" strike="noStrike" cap="none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4170" algn="l" rtl="0"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  <a:defRPr sz="2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marL="914400" marR="0" lvl="1" indent="-350519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920"/>
              <a:buFont typeface="Noto Sans Symbols"/>
              <a:buChar char="◼"/>
              <a:defRPr sz="2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marL="1371600" marR="0" lvl="2" indent="-361314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090"/>
              <a:buFont typeface="Noto Sans Symbols"/>
              <a:buChar char="🢭"/>
              <a:defRPr sz="22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🢝"/>
              <a:defRPr sz="20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■"/>
              <a:defRPr sz="20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🢝"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marL="3657600" marR="0" lvl="7" indent="-31750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2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rgbClr val="EAD594"/>
              </a:buClr>
              <a:buSzPts val="4100"/>
              <a:buFont typeface="Lucida Sans"/>
              <a:buNone/>
              <a:defRPr sz="4100" b="1" i="0" u="none" strike="noStrike" cap="none">
                <a:solidFill>
                  <a:srgbClr val="EAD594"/>
                </a:solidFill>
                <a:latin typeface="Lucida Sans"/>
                <a:ea typeface="Lucida Sans"/>
                <a:cs typeface="Lucida Sans"/>
                <a:sym typeface="Lucid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7085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44170" algn="l" rtl="0">
              <a:spcBef>
                <a:spcPts val="560"/>
              </a:spcBef>
              <a:spcAft>
                <a:spcPts val="0"/>
              </a:spcAft>
              <a:buClr>
                <a:srgbClr val="F9F9F9"/>
              </a:buClr>
              <a:buSzPts val="1820"/>
              <a:buFont typeface="Noto Sans Symbols"/>
              <a:buChar char="▣"/>
              <a:defRPr sz="2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1pPr>
            <a:lvl2pPr marL="914400" marR="0" lvl="1" indent="-350519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1920"/>
              <a:buFont typeface="Noto Sans Symbols"/>
              <a:buChar char="◼"/>
              <a:defRPr sz="2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2pPr>
            <a:lvl3pPr marL="1371600" marR="0" lvl="2" indent="-361314" algn="l" rtl="0"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090"/>
              <a:buFont typeface="Noto Sans Symbols"/>
              <a:buChar char="🢭"/>
              <a:defRPr sz="22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3pPr>
            <a:lvl4pPr marL="1828800" marR="0" lvl="3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🢝"/>
              <a:defRPr sz="20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Noto Sans Symbols"/>
              <a:buChar char="■"/>
              <a:defRPr sz="20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5pPr>
            <a:lvl6pPr marL="2743200" marR="0" lvl="5" indent="-342900" algn="l" rtl="0"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Noto Sans Symbols"/>
              <a:buChar char="🢝"/>
              <a:defRPr sz="18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6pPr>
            <a:lvl7pPr marL="3200400" marR="0" lvl="6" indent="-330200" algn="l" rtl="0">
              <a:spcBef>
                <a:spcPts val="32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Noto Sans Symbols"/>
              <a:buChar char="●"/>
              <a:defRPr sz="16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7pPr>
            <a:lvl8pPr marL="3657600" marR="0" lvl="7" indent="-31750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8pPr>
            <a:lvl9pPr marL="4114800" marR="0" lvl="8" indent="-317500" algn="l" rtl="0">
              <a:spcBef>
                <a:spcPts val="28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Noto Sans Symbols"/>
              <a:buChar char="●"/>
              <a:defRPr sz="1400" b="0" i="0" u="none" strike="noStrike" cap="none">
                <a:solidFill>
                  <a:schemeClr val="lt1"/>
                </a:solidFill>
                <a:latin typeface="Book Antiqua"/>
                <a:ea typeface="Book Antiqua"/>
                <a:cs typeface="Book Antiqua"/>
                <a:sym typeface="Book Antiqua"/>
              </a:defRPr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dt" idx="10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ftr" idx="11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12"/>
          <p:cNvSpPr txBox="1">
            <a:spLocks noGrp="1"/>
          </p:cNvSpPr>
          <p:nvPr>
            <p:ph type="sldNum" idx="12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CBCBC"/>
              </a:buClr>
              <a:buSzPts val="1200"/>
              <a:buFont typeface="Arial"/>
              <a:buNone/>
              <a:defRPr sz="1200" b="0" i="0" u="none">
                <a:solidFill>
                  <a:srgbClr val="BCBCBC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8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2077168" y="-26986818"/>
            <a:ext cx="45719" cy="4678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654891" y="5529263"/>
            <a:ext cx="2031908" cy="7794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Нежно розовый фон - 65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V="1">
            <a:off x="-6741506" y="9593305"/>
            <a:ext cx="6512906" cy="6439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Прямоугольник 10"/>
          <p:cNvSpPr/>
          <p:nvPr/>
        </p:nvSpPr>
        <p:spPr>
          <a:xfrm>
            <a:off x="6654891" y="3604666"/>
            <a:ext cx="2303372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66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00206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6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Picture 4" descr="Силуэт Санкт-Петербург Изображение вектора главных достопримечательностей  Санкт-Петербурга Иллюстрация вектора - иллюстрации насчитывающей обитель,  обваловка: 199432442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568103"/>
            <a:ext cx="9143999" cy="21877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348288"/>
            <a:ext cx="9143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"Голос страны – время действовать" </a:t>
            </a:r>
            <a:endParaRPr lang="ru-RU" sz="4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9" y="1754684"/>
            <a:ext cx="80581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Методическая разработка </a:t>
            </a:r>
            <a:endParaRPr lang="ru-RU" sz="3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89" y="2335085"/>
            <a:ext cx="842962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 Русский язык - историко-культурное наследие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 достояние русского народа”</a:t>
            </a:r>
            <a:endParaRPr lang="ru-RU" sz="2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3163" y="3871913"/>
            <a:ext cx="62436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  </a:t>
            </a:r>
          </a:p>
          <a:p>
            <a:pPr algn="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ГПД Головань И.В.</a:t>
            </a:r>
          </a:p>
          <a:p>
            <a:pPr algn="r"/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774440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38800" y="274637"/>
            <a:ext cx="3047999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8545" y="152400"/>
            <a:ext cx="5320147" cy="6156325"/>
          </a:xfrm>
        </p:spPr>
        <p:txBody>
          <a:bodyPr/>
          <a:lstStyle/>
          <a:p>
            <a:pPr marL="154305" indent="0">
              <a:buNone/>
            </a:pPr>
            <a:r>
              <a:rPr lang="ru-RU" sz="2400" dirty="0" smtClean="0"/>
              <a:t>	2</a:t>
            </a:r>
            <a:r>
              <a:rPr lang="ru-RU" sz="2400" dirty="0"/>
              <a:t>. Д.С. Лихачев в книге «Письма о добром и прекрасном», в 19-м письме «Как говорить?», писал</a:t>
            </a:r>
            <a:r>
              <a:rPr lang="ru-RU" sz="2400" dirty="0" smtClean="0"/>
              <a:t>: «</a:t>
            </a:r>
            <a:r>
              <a:rPr lang="ru-RU" sz="2400" dirty="0"/>
              <a:t>Наша речь важнейшая </a:t>
            </a:r>
            <a:r>
              <a:rPr lang="ru-RU" sz="2400" dirty="0" smtClean="0"/>
              <a:t>часть </a:t>
            </a:r>
            <a:r>
              <a:rPr lang="ru-RU" sz="2400" dirty="0"/>
              <a:t>не только нашего поведения, </a:t>
            </a:r>
          </a:p>
          <a:p>
            <a:pPr marL="154305" indent="0">
              <a:buNone/>
            </a:pPr>
            <a:r>
              <a:rPr lang="ru-RU" sz="2400" dirty="0"/>
              <a:t>но и нашей личности, нашей души, ума, </a:t>
            </a:r>
            <a:r>
              <a:rPr lang="ru-RU" sz="2400" dirty="0" smtClean="0"/>
              <a:t>нашей</a:t>
            </a:r>
            <a:r>
              <a:rPr lang="ru-RU" sz="2400" dirty="0"/>
              <a:t> способности не поддаваться влиянием среды, если она «затягивает».</a:t>
            </a:r>
          </a:p>
          <a:p>
            <a:pPr marL="154305" indent="0">
              <a:buNone/>
            </a:pPr>
            <a:r>
              <a:rPr lang="ru-RU" sz="2400" dirty="0" smtClean="0"/>
              <a:t>	И </a:t>
            </a:r>
            <a:r>
              <a:rPr lang="ru-RU" sz="2400" dirty="0"/>
              <a:t>еще он писал молодежи: «Избегайте слов-«паразитов», слов мусорных, ничего не добавляющих к мысли».</a:t>
            </a:r>
          </a:p>
        </p:txBody>
      </p:sp>
      <p:pic>
        <p:nvPicPr>
          <p:cNvPr id="4" name="Рисунок 3" descr="C:\Users\Inna\Desktop\Без названия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58691" y="152400"/>
            <a:ext cx="3685309" cy="41009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638799" y="4391892"/>
            <a:ext cx="321425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председатель российского фонда культуры, 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профессор </a:t>
            </a:r>
            <a:endParaRPr lang="ru-RU" sz="24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Д.С</a:t>
            </a:r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Лихачев</a:t>
            </a:r>
          </a:p>
        </p:txBody>
      </p:sp>
    </p:spTree>
    <p:extLst>
      <p:ext uri="{BB962C8B-B14F-4D97-AF65-F5344CB8AC3E}">
        <p14:creationId xmlns:p14="http://schemas.microsoft.com/office/powerpoint/2010/main" val="3341512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9636" y="274636"/>
            <a:ext cx="2937164" cy="622314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3964" y="274638"/>
            <a:ext cx="5555672" cy="6034088"/>
          </a:xfrm>
        </p:spPr>
        <p:txBody>
          <a:bodyPr/>
          <a:lstStyle/>
          <a:p>
            <a:pPr marL="154305" indent="0">
              <a:buNone/>
            </a:pPr>
            <a:r>
              <a:rPr lang="ru-RU" dirty="0"/>
              <a:t>3. Что бы научиться высокой культуре речи, необходимо не только знать правили и нормы русского языка, но и не менее важно – читать и слушать тех, кто оставил нам высочайшие образцы русской словесности.</a:t>
            </a:r>
          </a:p>
          <a:p>
            <a:pPr marL="154305" indent="0">
              <a:buNone/>
            </a:pPr>
            <a:r>
              <a:rPr lang="ru-RU" dirty="0" smtClean="0"/>
              <a:t>	Изучать </a:t>
            </a:r>
            <a:r>
              <a:rPr lang="ru-RU" dirty="0"/>
              <a:t>его нужно в национальном аспекте: искусство русского слова, русское красноречие, </a:t>
            </a:r>
            <a:endParaRPr lang="ru-RU" dirty="0" smtClean="0"/>
          </a:p>
          <a:p>
            <a:pPr marL="154305" indent="0">
              <a:buNone/>
            </a:pPr>
            <a:r>
              <a:rPr lang="ru-RU" dirty="0" smtClean="0"/>
              <a:t>речевой </a:t>
            </a:r>
            <a:r>
              <a:rPr lang="ru-RU" dirty="0"/>
              <a:t>этикет, связь с историей. Защищать </a:t>
            </a:r>
            <a:endParaRPr lang="ru-RU" dirty="0" smtClean="0"/>
          </a:p>
          <a:p>
            <a:pPr marL="154305" indent="0">
              <a:buNone/>
            </a:pPr>
            <a:r>
              <a:rPr lang="ru-RU" dirty="0" smtClean="0"/>
              <a:t>язык </a:t>
            </a:r>
            <a:r>
              <a:rPr lang="ru-RU" dirty="0"/>
              <a:t>также необходимо.</a:t>
            </a:r>
          </a:p>
        </p:txBody>
      </p:sp>
      <p:pic>
        <p:nvPicPr>
          <p:cNvPr id="4" name="Рисунок 3" descr="Гоголь Н.В. - все книги автора&amp;quot;, Гоголь Николай Васильевич - АллатРа  Библиотека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49635" y="362848"/>
            <a:ext cx="2937163" cy="19129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ВОЙНА И МИР Лев Толстой 2 книги Russian book NEW War and Peace Leo Tolstoy  9785389071254 | eBay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49637" y="2275753"/>
            <a:ext cx="2937163" cy="203185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Пушкин А.С. - все книги автора&amp;quot;, Пушкин Александр Сергеевич - АллатРа  Библиотека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94934" y="4252319"/>
            <a:ext cx="2064863" cy="18703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Тургенев для всех» – Нижегородская государственная областная детская  библиотека имени Т.А. Мавриной (ГБУК НО НГОДБ)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16298" y="4264157"/>
            <a:ext cx="2219161" cy="18749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3803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654" y="692727"/>
            <a:ext cx="2355273" cy="72491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957454" y="3851565"/>
            <a:ext cx="2729345" cy="1080654"/>
          </a:xfrm>
        </p:spPr>
        <p:txBody>
          <a:bodyPr/>
          <a:lstStyle/>
          <a:p>
            <a:pPr marL="154305" indent="0">
              <a:buNone/>
            </a:pP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15345" y="274637"/>
            <a:ext cx="4031673" cy="522561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35527" y="274637"/>
            <a:ext cx="4779818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4.В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истории Петербурга всегда были люди, которые развивали лучшие традиции нашего города. Они формировали общественное мнение. Были голосом Санкт-Петербурга.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нам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повезло, что в наше время таким человеком была Людмила Алексеевна Вербицкая. </a:t>
            </a:r>
            <a:r>
              <a:rPr lang="ru-RU" sz="28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Среди её работ особое место занимает  - </a:t>
            </a:r>
            <a:r>
              <a:rPr lang="ru-RU" sz="28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"Давайте говорить правильно" </a:t>
            </a:r>
          </a:p>
        </p:txBody>
      </p:sp>
    </p:spTree>
    <p:extLst>
      <p:ext uri="{BB962C8B-B14F-4D97-AF65-F5344CB8AC3E}">
        <p14:creationId xmlns:p14="http://schemas.microsoft.com/office/powerpoint/2010/main" val="14942601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95744"/>
            <a:ext cx="3879273" cy="5805055"/>
          </a:xfrm>
        </p:spPr>
        <p:txBody>
          <a:bodyPr/>
          <a:lstStyle/>
          <a:p>
            <a:pPr algn="l"/>
            <a:r>
              <a:rPr lang="ru-RU" sz="24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5. Важнейшим элементом устной речи является ударение, так как оно служит средством различения слов. Только привычное правильное ударение сможет облегчить слушателям понимание смысла сказанного. Культура грамотности русского языка заключается в чётком и правильном произношении слов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68982" y="180109"/>
            <a:ext cx="4475018" cy="6386946"/>
          </a:xfrm>
        </p:spPr>
        <p:txBody>
          <a:bodyPr/>
          <a:lstStyle/>
          <a:p>
            <a:pPr marL="154305" indent="0">
              <a:buNone/>
            </a:pPr>
            <a:r>
              <a:rPr lang="ru-RU" sz="2400" b="1" u="sng" dirty="0">
                <a:solidFill>
                  <a:srgbClr val="FFFF00"/>
                </a:solidFill>
              </a:rPr>
              <a:t>Говорите правильно!</a:t>
            </a:r>
            <a:endParaRPr lang="ru-RU" sz="2400" u="sng" dirty="0">
              <a:solidFill>
                <a:srgbClr val="FFFF00"/>
              </a:solidFill>
            </a:endParaRPr>
          </a:p>
          <a:p>
            <a:pPr marL="154305" indent="0">
              <a:buNone/>
            </a:pPr>
            <a:r>
              <a:rPr lang="ru-RU" sz="2400" dirty="0">
                <a:solidFill>
                  <a:srgbClr val="FFFF00"/>
                </a:solidFill>
              </a:rPr>
              <a:t>Определите: где правильно, </a:t>
            </a:r>
            <a:endParaRPr lang="ru-RU" sz="2400" dirty="0" smtClean="0">
              <a:solidFill>
                <a:srgbClr val="FFFF00"/>
              </a:solidFill>
            </a:endParaRPr>
          </a:p>
          <a:p>
            <a:pPr marL="154305" indent="0">
              <a:buNone/>
            </a:pPr>
            <a:r>
              <a:rPr lang="ru-RU" sz="2400" dirty="0" smtClean="0">
                <a:solidFill>
                  <a:srgbClr val="FFFF00"/>
                </a:solidFill>
              </a:rPr>
              <a:t>а  </a:t>
            </a:r>
            <a:r>
              <a:rPr lang="ru-RU" sz="2400" dirty="0">
                <a:solidFill>
                  <a:srgbClr val="FFFF00"/>
                </a:solidFill>
              </a:rPr>
              <a:t>где </a:t>
            </a:r>
            <a:r>
              <a:rPr lang="ru-RU" sz="2400" dirty="0" smtClean="0">
                <a:solidFill>
                  <a:srgbClr val="FFFF00"/>
                </a:solidFill>
              </a:rPr>
              <a:t>неправильно </a:t>
            </a:r>
            <a:r>
              <a:rPr lang="ru-RU" sz="2400" dirty="0">
                <a:solidFill>
                  <a:srgbClr val="FFFF00"/>
                </a:solidFill>
              </a:rPr>
              <a:t>поставлено </a:t>
            </a:r>
            <a:r>
              <a:rPr lang="ru-RU" sz="2400" dirty="0" smtClean="0">
                <a:solidFill>
                  <a:srgbClr val="FFFF00"/>
                </a:solidFill>
              </a:rPr>
              <a:t>ударение:</a:t>
            </a:r>
            <a:endParaRPr lang="ru-RU" sz="2400" dirty="0">
              <a:solidFill>
                <a:srgbClr val="FFFF00"/>
              </a:solidFill>
            </a:endParaRPr>
          </a:p>
          <a:p>
            <a:pPr marL="154305" indent="0">
              <a:buNone/>
            </a:pPr>
            <a:r>
              <a:rPr lang="ru-RU" sz="2400" dirty="0">
                <a:solidFill>
                  <a:srgbClr val="FFFF00"/>
                </a:solidFill>
              </a:rPr>
              <a:t>1.Я сегодня </a:t>
            </a:r>
            <a:r>
              <a:rPr lang="ru-RU" sz="2400" b="1" dirty="0">
                <a:solidFill>
                  <a:srgbClr val="FFFF00"/>
                </a:solidFill>
              </a:rPr>
              <a:t>занята</a:t>
            </a:r>
            <a:endParaRPr lang="ru-RU" sz="2400" dirty="0">
              <a:solidFill>
                <a:srgbClr val="FFFF00"/>
              </a:solidFill>
            </a:endParaRPr>
          </a:p>
          <a:p>
            <a:pPr marL="154305" indent="0">
              <a:buNone/>
            </a:pPr>
            <a:r>
              <a:rPr lang="ru-RU" sz="2400" dirty="0">
                <a:solidFill>
                  <a:srgbClr val="FFFF00"/>
                </a:solidFill>
              </a:rPr>
              <a:t>2.Задача мною </a:t>
            </a:r>
            <a:r>
              <a:rPr lang="ru-RU" sz="2400" b="1" dirty="0">
                <a:solidFill>
                  <a:srgbClr val="FFFF00"/>
                </a:solidFill>
              </a:rPr>
              <a:t>понята</a:t>
            </a:r>
            <a:endParaRPr lang="ru-RU" sz="2400" dirty="0">
              <a:solidFill>
                <a:srgbClr val="FFFF00"/>
              </a:solidFill>
            </a:endParaRPr>
          </a:p>
          <a:p>
            <a:pPr marL="154305" indent="0">
              <a:buNone/>
            </a:pPr>
            <a:r>
              <a:rPr lang="ru-RU" sz="2400" dirty="0">
                <a:solidFill>
                  <a:srgbClr val="FFFF00"/>
                </a:solidFill>
              </a:rPr>
              <a:t>3.Я отозвала своё</a:t>
            </a:r>
            <a:r>
              <a:rPr lang="ru-RU" sz="2400" b="1" dirty="0">
                <a:solidFill>
                  <a:srgbClr val="FFFF00"/>
                </a:solidFill>
              </a:rPr>
              <a:t> заявление</a:t>
            </a:r>
            <a:endParaRPr lang="ru-RU" sz="2400" dirty="0">
              <a:solidFill>
                <a:srgbClr val="FFFF00"/>
              </a:solidFill>
            </a:endParaRPr>
          </a:p>
          <a:p>
            <a:pPr marL="154305" indent="0">
              <a:buNone/>
            </a:pPr>
            <a:r>
              <a:rPr lang="ru-RU" sz="2400" dirty="0">
                <a:solidFill>
                  <a:srgbClr val="FFFF00"/>
                </a:solidFill>
              </a:rPr>
              <a:t>4.Пусть он</a:t>
            </a:r>
            <a:r>
              <a:rPr lang="ru-RU" sz="2400" b="1" dirty="0">
                <a:solidFill>
                  <a:srgbClr val="FFFF00"/>
                </a:solidFill>
              </a:rPr>
              <a:t> позвонит</a:t>
            </a:r>
            <a:endParaRPr lang="ru-RU" sz="2400" dirty="0">
              <a:solidFill>
                <a:srgbClr val="FFFF00"/>
              </a:solidFill>
            </a:endParaRPr>
          </a:p>
          <a:p>
            <a:pPr marL="154305" indent="0">
              <a:buNone/>
            </a:pPr>
            <a:r>
              <a:rPr lang="ru-RU" sz="2400" dirty="0">
                <a:solidFill>
                  <a:srgbClr val="FFFF00"/>
                </a:solidFill>
              </a:rPr>
              <a:t>5.Включим</a:t>
            </a:r>
            <a:r>
              <a:rPr lang="ru-RU" sz="2400" b="1" dirty="0">
                <a:solidFill>
                  <a:srgbClr val="FFFF00"/>
                </a:solidFill>
              </a:rPr>
              <a:t> свет</a:t>
            </a:r>
            <a:endParaRPr lang="ru-RU" sz="2400" dirty="0">
              <a:solidFill>
                <a:srgbClr val="FFFF00"/>
              </a:solidFill>
            </a:endParaRPr>
          </a:p>
          <a:p>
            <a:pPr marL="154305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6.Сливовый</a:t>
            </a:r>
            <a:endParaRPr lang="ru-RU" sz="2400" dirty="0">
              <a:solidFill>
                <a:srgbClr val="FFFF00"/>
              </a:solidFill>
            </a:endParaRPr>
          </a:p>
          <a:p>
            <a:pPr marL="154305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7.Одновозрастной</a:t>
            </a:r>
            <a:endParaRPr lang="ru-RU" sz="2400" dirty="0">
              <a:solidFill>
                <a:srgbClr val="FFFF00"/>
              </a:solidFill>
            </a:endParaRPr>
          </a:p>
          <a:p>
            <a:pPr marL="154305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8.Мозаичный</a:t>
            </a:r>
            <a:endParaRPr lang="ru-RU" sz="2400" dirty="0">
              <a:solidFill>
                <a:srgbClr val="FFFF00"/>
              </a:solidFill>
            </a:endParaRPr>
          </a:p>
          <a:p>
            <a:pPr marL="154305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9.Бочковой</a:t>
            </a:r>
            <a:endParaRPr lang="ru-RU" sz="2400" dirty="0">
              <a:solidFill>
                <a:srgbClr val="FFFF00"/>
              </a:solidFill>
            </a:endParaRPr>
          </a:p>
          <a:p>
            <a:pPr marL="154305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10.Сироты</a:t>
            </a:r>
            <a:endParaRPr lang="ru-RU" sz="2400" dirty="0">
              <a:solidFill>
                <a:srgbClr val="FFFF00"/>
              </a:solidFill>
            </a:endParaRPr>
          </a:p>
          <a:p>
            <a:pPr marL="154305" indent="0">
              <a:buNone/>
            </a:pPr>
            <a:r>
              <a:rPr lang="ru-RU" sz="2400" b="1" dirty="0">
                <a:solidFill>
                  <a:srgbClr val="FFFF00"/>
                </a:solidFill>
              </a:rPr>
              <a:t>11.Многовековой </a:t>
            </a:r>
            <a:endParaRPr lang="ru-RU" sz="2400" dirty="0">
              <a:solidFill>
                <a:srgbClr val="FFFF00"/>
              </a:solidFill>
            </a:endParaRPr>
          </a:p>
          <a:p>
            <a:pPr marL="154305" indent="0">
              <a:buNone/>
            </a:pPr>
            <a:r>
              <a:rPr lang="ru-RU" sz="2400" dirty="0"/>
              <a:t> </a:t>
            </a:r>
          </a:p>
          <a:p>
            <a:r>
              <a:rPr lang="ru-RU" sz="24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5677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СЕБЯ: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 dirty="0"/>
              <a:t> Правильно</a:t>
            </a:r>
            <a:r>
              <a:rPr lang="ru-RU" b="1" dirty="0" smtClean="0"/>
              <a:t>:</a:t>
            </a:r>
          </a:p>
          <a:p>
            <a:r>
              <a:rPr lang="ru-RU" dirty="0" smtClean="0"/>
              <a:t> </a:t>
            </a:r>
            <a:r>
              <a:rPr lang="ru-RU" dirty="0" err="1"/>
              <a:t>занятА</a:t>
            </a:r>
            <a:r>
              <a:rPr lang="ru-RU" dirty="0"/>
              <a:t>, </a:t>
            </a:r>
            <a:r>
              <a:rPr lang="ru-RU" dirty="0" err="1"/>
              <a:t>понялА</a:t>
            </a:r>
            <a:r>
              <a:rPr lang="ru-RU" dirty="0"/>
              <a:t>, </a:t>
            </a:r>
            <a:r>
              <a:rPr lang="ru-RU" dirty="0" err="1"/>
              <a:t>отозвалА</a:t>
            </a:r>
            <a:r>
              <a:rPr lang="ru-RU" dirty="0"/>
              <a:t>, </a:t>
            </a:r>
            <a:r>
              <a:rPr lang="ru-RU" dirty="0" err="1"/>
              <a:t>позвонИт</a:t>
            </a:r>
            <a:r>
              <a:rPr lang="ru-RU" dirty="0"/>
              <a:t>, </a:t>
            </a:r>
            <a:r>
              <a:rPr lang="ru-RU" dirty="0" err="1"/>
              <a:t>включИм</a:t>
            </a:r>
            <a:r>
              <a:rPr lang="ru-RU" dirty="0"/>
              <a:t>, </a:t>
            </a:r>
            <a:r>
              <a:rPr lang="ru-RU" dirty="0" err="1"/>
              <a:t>слИвовый</a:t>
            </a:r>
            <a:r>
              <a:rPr lang="ru-RU" dirty="0"/>
              <a:t>, </a:t>
            </a:r>
            <a:r>
              <a:rPr lang="ru-RU" dirty="0" err="1"/>
              <a:t>одновозрастнОй</a:t>
            </a:r>
            <a:r>
              <a:rPr lang="ru-RU" dirty="0"/>
              <a:t>, </a:t>
            </a:r>
            <a:r>
              <a:rPr lang="ru-RU" dirty="0" err="1"/>
              <a:t>моззаИчный</a:t>
            </a:r>
            <a:r>
              <a:rPr lang="ru-RU" dirty="0"/>
              <a:t>, </a:t>
            </a:r>
            <a:r>
              <a:rPr lang="ru-RU" dirty="0" err="1"/>
              <a:t>бОчковой</a:t>
            </a:r>
            <a:r>
              <a:rPr lang="ru-RU" dirty="0"/>
              <a:t>, </a:t>
            </a:r>
            <a:r>
              <a:rPr lang="ru-RU" dirty="0" err="1"/>
              <a:t>сирОты</a:t>
            </a:r>
            <a:r>
              <a:rPr lang="ru-RU" dirty="0"/>
              <a:t>, </a:t>
            </a:r>
            <a:r>
              <a:rPr lang="ru-RU" dirty="0" err="1"/>
              <a:t>многовековОй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5494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357764"/>
            <a:ext cx="8229600" cy="1143000"/>
          </a:xfrm>
        </p:spPr>
        <p:txBody>
          <a:bodyPr/>
          <a:lstStyle/>
          <a:p>
            <a:pPr algn="r"/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Ничего не обходится нам так дёшево и не ценится так дорого, как вежливость</a:t>
            </a:r>
            <a:r>
              <a:rPr lang="en-US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М. Сервантес</a:t>
            </a:r>
            <a:endParaRPr lang="ru-RU" sz="2400" dirty="0">
              <a:solidFill>
                <a:srgbClr val="FFFF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1600200"/>
            <a:ext cx="8991600" cy="5008418"/>
          </a:xfrm>
        </p:spPr>
        <p:txBody>
          <a:bodyPr/>
          <a:lstStyle/>
          <a:p>
            <a:r>
              <a:rPr lang="ru-RU" sz="2400" b="1" dirty="0">
                <a:solidFill>
                  <a:srgbClr val="FFFF00"/>
                </a:solidFill>
              </a:rPr>
              <a:t>Речевой этикет </a:t>
            </a:r>
            <a:r>
              <a:rPr lang="ru-RU" sz="2400" dirty="0"/>
              <a:t>– используется нами в речи каждого, ежедневно  многократно. Пожалуй, это самые употребительные выражения: мы по многу раз в день обращаемся к кому-то, приветствуем своих знакомых, а иногда и незнакомых, прощаемся с людьми, кого то благодарим, перед кем то извиняемся, кого то поздравляем, кому то соболезнуем, сочувствуем; мы советуем, просим, предлагаем и приглашаем… Таким образом, речевой этикет представляет собой совокупность словесных форм учтивости, вежливости, то есть то, без чего нам с вами просто нельзя обойтись, в каком бы уголке Земли мы не находились.</a:t>
            </a:r>
          </a:p>
        </p:txBody>
      </p:sp>
    </p:spTree>
    <p:extLst>
      <p:ext uri="{BB962C8B-B14F-4D97-AF65-F5344CB8AC3E}">
        <p14:creationId xmlns:p14="http://schemas.microsoft.com/office/powerpoint/2010/main" val="7905729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пекс">
  <a:themeElements>
    <a:clrScheme name="Апекс">
      <a:dk1>
        <a:srgbClr val="000000"/>
      </a:dk1>
      <a:lt1>
        <a:srgbClr val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347</Words>
  <Application>Microsoft Office PowerPoint</Application>
  <PresentationFormat>Экран (4:3)</PresentationFormat>
  <Paragraphs>39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Book Antiqua</vt:lpstr>
      <vt:lpstr>Lucida Sans</vt:lpstr>
      <vt:lpstr>Noto Sans Symbols</vt:lpstr>
      <vt:lpstr>Times New Roman</vt:lpstr>
      <vt:lpstr>Апекс</vt:lpstr>
      <vt:lpstr>1_Апекс</vt:lpstr>
      <vt:lpstr>Презентация PowerPoint</vt:lpstr>
      <vt:lpstr>Презентация PowerPoint</vt:lpstr>
      <vt:lpstr>Презентация PowerPoint</vt:lpstr>
      <vt:lpstr>Презентация PowerPoint</vt:lpstr>
      <vt:lpstr> 5. Важнейшим элементом устной речи является ударение, так как оно служит средством различения слов. Только привычное правильное ударение сможет облегчить слушателям понимание смысла сказанного. Культура грамотности русского языка заключается в чётком и правильном произношении слов.</vt:lpstr>
      <vt:lpstr>ПРОВЕРЬ СЕБЯ:</vt:lpstr>
      <vt:lpstr>“Ничего не обходится нам так дёшево и не ценится так дорого, как вежливость” М. Сервантес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Владелец</dc:creator>
  <cp:lastModifiedBy>Головань и.В.</cp:lastModifiedBy>
  <cp:revision>38</cp:revision>
  <dcterms:modified xsi:type="dcterms:W3CDTF">2022-04-01T13:15:21Z</dcterms:modified>
</cp:coreProperties>
</file>