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F61696C2-9E9E-4133-BF5E-E62670930B4C}" type="datetimeFigureOut">
              <a:rPr lang="ru-RU" smtClean="0"/>
              <a:t>03.09.2013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0E63F5E-CC86-4A92-8179-A7D1D99311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1801 – восшествие на престол Александра </a:t>
            </a:r>
            <a:r>
              <a:rPr lang="en-US" sz="3600" b="1" dirty="0" smtClean="0"/>
              <a:t>I</a:t>
            </a:r>
          </a:p>
          <a:p>
            <a:r>
              <a:rPr lang="en-US" sz="3600" b="1" dirty="0" smtClean="0"/>
              <a:t>1914 - </a:t>
            </a:r>
            <a:r>
              <a:rPr lang="ru-RU" sz="3600" b="1" dirty="0" smtClean="0"/>
              <a:t>Первая мировая война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20688"/>
            <a:ext cx="5832648" cy="1326009"/>
          </a:xfrm>
          <a:solidFill>
            <a:srgbClr val="00206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Календарь и история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XIX </a:t>
            </a:r>
            <a:r>
              <a:rPr lang="ru-RU" b="1" dirty="0" smtClean="0">
                <a:solidFill>
                  <a:schemeClr val="bg1"/>
                </a:solidFill>
              </a:rPr>
              <a:t>век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91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260648"/>
            <a:ext cx="5472608" cy="71095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Период оттепели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1952 – участие в Олимпиаде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1957 – Московский Всемирный фестиваль молодежи и студентов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1961 – полет Юрия Гагарина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1961 – </a:t>
            </a:r>
            <a:r>
              <a:rPr lang="en-US" sz="2400" b="1" dirty="0" smtClean="0">
                <a:solidFill>
                  <a:srgbClr val="C00000"/>
                </a:solidFill>
              </a:rPr>
              <a:t>XXII </a:t>
            </a:r>
            <a:r>
              <a:rPr lang="ru-RU" sz="2400" b="1" dirty="0" smtClean="0">
                <a:solidFill>
                  <a:srgbClr val="C00000"/>
                </a:solidFill>
              </a:rPr>
              <a:t>Съезд КПСС – программа построения коммунизма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572000" y="3645024"/>
            <a:ext cx="288032" cy="79208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9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88024" y="1988840"/>
            <a:ext cx="3733800" cy="45365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/>
              <a:t>1968 – вторжение в Чехословакию</a:t>
            </a:r>
          </a:p>
          <a:p>
            <a:r>
              <a:rPr lang="ru-RU" sz="2400" b="1" dirty="0"/>
              <a:t>1979 – вторжение в </a:t>
            </a:r>
            <a:r>
              <a:rPr lang="ru-RU" sz="2400" b="1" dirty="0" smtClean="0"/>
              <a:t>Афганистан</a:t>
            </a:r>
            <a:endParaRPr lang="ru-RU" sz="2400" b="1" dirty="0"/>
          </a:p>
          <a:p>
            <a:r>
              <a:rPr lang="ru-RU" sz="2400" b="1" dirty="0">
                <a:solidFill>
                  <a:srgbClr val="C00000"/>
                </a:solidFill>
              </a:rPr>
              <a:t>Диссиденты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Сахаров – высылка в Горький (1980 – 1986)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Солженицын – высылка за границы (1974)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Самиздат и </a:t>
            </a:r>
            <a:r>
              <a:rPr lang="ru-RU" sz="2400" b="1" dirty="0" err="1">
                <a:solidFill>
                  <a:srgbClr val="C00000"/>
                </a:solidFill>
              </a:rPr>
              <a:t>тамиздат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Продовольственный кризис</a:t>
            </a:r>
          </a:p>
          <a:p>
            <a:r>
              <a:rPr lang="ru-RU" sz="2800" b="1" dirty="0" smtClean="0"/>
              <a:t>Введение карточной системы</a:t>
            </a:r>
          </a:p>
          <a:p>
            <a:r>
              <a:rPr lang="ru-RU" sz="2800" b="1" dirty="0" smtClean="0"/>
              <a:t>Конфликт с США, ожидание ядерной войны</a:t>
            </a:r>
          </a:p>
          <a:p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7924800" cy="1143000"/>
          </a:xfrm>
        </p:spPr>
        <p:txBody>
          <a:bodyPr/>
          <a:lstStyle/>
          <a:p>
            <a:r>
              <a:rPr lang="ru-RU" b="1" dirty="0" smtClean="0"/>
              <a:t>Внутрипартийный заговор - Брежнев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Минусы хрущевского правления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268760"/>
            <a:ext cx="3733800" cy="57467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Застой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04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Перестройка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Ускорение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Гласность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Отмена цензуры – 1989 – возвращенная литература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Андропов (1982 – 1984)</a:t>
            </a:r>
          </a:p>
          <a:p>
            <a:r>
              <a:rPr lang="ru-RU" sz="4400" b="1" dirty="0" smtClean="0"/>
              <a:t>Черненко (1984 – 1985)</a:t>
            </a:r>
            <a:endParaRPr lang="ru-RU" sz="44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79712" y="404663"/>
            <a:ext cx="4608512" cy="70803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Новая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россия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Горбачев (1985 – 1991)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64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Экономический кризис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Распад СССР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Ускорение</a:t>
            </a: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C00000"/>
                </a:solidFill>
              </a:rPr>
              <a:t>Перестройка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184576" cy="72494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Итоги перестройки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707904" y="2564904"/>
            <a:ext cx="1224136" cy="2880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939933">
            <a:off x="4062561" y="4167604"/>
            <a:ext cx="720080" cy="36004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32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5616624" cy="1241376"/>
          </a:xfrm>
          <a:solidFill>
            <a:srgbClr val="00206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Календарь и история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XX</a:t>
            </a:r>
            <a:r>
              <a:rPr lang="ru-RU" b="1" dirty="0" smtClean="0">
                <a:solidFill>
                  <a:schemeClr val="bg1"/>
                </a:solidFill>
              </a:rPr>
              <a:t> век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7924800" cy="4114800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1914 – Первая мировая война</a:t>
            </a:r>
          </a:p>
          <a:p>
            <a:pPr marL="0" indent="0">
              <a:buNone/>
            </a:pPr>
            <a:r>
              <a:rPr lang="ru-RU" sz="2800" b="1" dirty="0" smtClean="0"/>
              <a:t> 1991 - Исчезновение Советского Союза</a:t>
            </a:r>
          </a:p>
          <a:p>
            <a:pPr marL="0" indent="0">
              <a:buNone/>
            </a:pPr>
            <a:r>
              <a:rPr lang="ru-RU" sz="2800" b="1" dirty="0" smtClean="0"/>
              <a:t>Окончание холодной войны</a:t>
            </a:r>
          </a:p>
          <a:p>
            <a:pPr marL="0" indent="0">
              <a:buNone/>
            </a:pPr>
            <a:r>
              <a:rPr lang="ru-RU" sz="2800" b="1" dirty="0" smtClean="0"/>
              <a:t>Крушение Берлинской стены и воссоединение Германии</a:t>
            </a:r>
          </a:p>
          <a:p>
            <a:pPr marL="0" indent="0">
              <a:buNone/>
            </a:pPr>
            <a:r>
              <a:rPr lang="ru-RU" sz="2800" b="1" dirty="0" smtClean="0"/>
              <a:t>( 2 мировых войны, 3 революции, коллективизация, индустриализация, освоение космоса)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2001 – 11 сентября – взрыв Всемирного торгового центра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220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048672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Николай Кровавый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правление 1894 – 1917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1896 – Ходынка (3000 жертв)</a:t>
            </a:r>
          </a:p>
          <a:p>
            <a:pPr marL="0" indent="0">
              <a:buNone/>
            </a:pPr>
            <a:r>
              <a:rPr lang="ru-RU" sz="2800" b="1" dirty="0" smtClean="0"/>
              <a:t>«Одна капля царской крови стоит дороже, нежели миллионы трупов холопов», - императрица Александра Федоровна</a:t>
            </a:r>
          </a:p>
          <a:p>
            <a:pPr marL="0" indent="0">
              <a:buNone/>
            </a:pPr>
            <a:r>
              <a:rPr lang="ru-RU" sz="2800" b="1" dirty="0" smtClean="0"/>
              <a:t>1905 – Кровавое воскресенье</a:t>
            </a:r>
          </a:p>
          <a:p>
            <a:pPr marL="0" indent="0">
              <a:buNone/>
            </a:pPr>
            <a:r>
              <a:rPr lang="ru-RU" sz="2800" b="1" dirty="0" smtClean="0"/>
              <a:t>1904 – 1905 – поражение России в «маленькой победоносной войне с Японией»</a:t>
            </a:r>
          </a:p>
          <a:p>
            <a:pPr marL="0" indent="0">
              <a:buNone/>
            </a:pPr>
            <a:r>
              <a:rPr lang="ru-RU" sz="2800" b="1" dirty="0" smtClean="0"/>
              <a:t>1905 – Манифест (гражданские права и свободы)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8619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976664" cy="1143000"/>
          </a:xfr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Февраль 1917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Отречение от престола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u="sng" dirty="0" smtClean="0"/>
          </a:p>
          <a:p>
            <a:pPr marL="0" indent="0" algn="ctr">
              <a:buNone/>
            </a:pPr>
            <a:r>
              <a:rPr lang="ru-RU" sz="4400" b="1" u="sng" dirty="0" smtClean="0"/>
              <a:t>Станции Дно и Бездна</a:t>
            </a:r>
          </a:p>
          <a:p>
            <a:pPr marL="0" indent="0" algn="ctr">
              <a:buNone/>
            </a:pPr>
            <a:r>
              <a:rPr lang="ru-RU" sz="4400" b="1" dirty="0" smtClean="0"/>
              <a:t>«Когда мы наконец достигли дна, снизу постучали», - </a:t>
            </a:r>
            <a:r>
              <a:rPr lang="ru-RU" sz="4400" b="1" dirty="0" err="1" smtClean="0"/>
              <a:t>С.Лец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87425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60648"/>
            <a:ext cx="3672408" cy="710952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Двоевластие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/>
              <a:t>Временное правительство (Керенский)</a:t>
            </a:r>
          </a:p>
          <a:p>
            <a:r>
              <a:rPr lang="ru-RU" sz="3200" b="1" dirty="0" smtClean="0"/>
              <a:t>Петроградский совет рабочих и солдатских депутатов</a:t>
            </a:r>
          </a:p>
          <a:p>
            <a:endParaRPr lang="ru-RU" sz="3200" b="1" dirty="0"/>
          </a:p>
          <a:p>
            <a:r>
              <a:rPr lang="ru-RU" sz="3200" b="1" dirty="0" smtClean="0"/>
              <a:t>25 октября 1917 – захват Зимнего дворца и арест Временного правительства</a:t>
            </a:r>
            <a:endParaRPr lang="ru-RU" sz="3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995936" y="3356992"/>
            <a:ext cx="1080120" cy="90640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40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592" y="620688"/>
            <a:ext cx="7924800" cy="710952"/>
          </a:xfr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Диктатура пролетариата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Декреты                               О мире</a:t>
            </a:r>
          </a:p>
          <a:p>
            <a:pPr marL="0" indent="0" algn="ctr">
              <a:buNone/>
            </a:pPr>
            <a:r>
              <a:rPr lang="ru-RU" sz="2800" b="1" dirty="0" smtClean="0"/>
              <a:t>О земле</a:t>
            </a:r>
          </a:p>
          <a:p>
            <a:pPr marL="0" indent="0" algn="ctr">
              <a:buNone/>
            </a:pPr>
            <a:r>
              <a:rPr lang="ru-RU" sz="2800" b="1" dirty="0" smtClean="0"/>
              <a:t>  О печати</a:t>
            </a:r>
          </a:p>
          <a:p>
            <a:pPr marL="0" indent="0">
              <a:buNone/>
            </a:pPr>
            <a:r>
              <a:rPr lang="ru-RU" sz="2800" b="1" dirty="0" smtClean="0"/>
              <a:t>Военный коммунизм</a:t>
            </a:r>
          </a:p>
          <a:p>
            <a:pPr marL="0" indent="0">
              <a:buNone/>
            </a:pPr>
            <a:r>
              <a:rPr lang="ru-RU" sz="2800" b="1" dirty="0" smtClean="0"/>
              <a:t>Красный – и белый – террор</a:t>
            </a:r>
          </a:p>
          <a:p>
            <a:pPr marL="0" indent="0">
              <a:buNone/>
            </a:pPr>
            <a:r>
              <a:rPr lang="ru-RU" sz="2800" b="1" dirty="0" smtClean="0"/>
              <a:t>Гражданская война</a:t>
            </a:r>
          </a:p>
          <a:p>
            <a:pPr marL="0" indent="0">
              <a:buNone/>
            </a:pPr>
            <a:r>
              <a:rPr lang="ru-RU" sz="2800" b="1" dirty="0" smtClean="0"/>
              <a:t>Первая мировая</a:t>
            </a:r>
            <a:endParaRPr lang="ru-RU" sz="2800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339752" y="1772816"/>
            <a:ext cx="1296144" cy="21602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5364088" y="4221088"/>
            <a:ext cx="504056" cy="648072"/>
          </a:xfrm>
          <a:prstGeom prst="curved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4067944" y="4869160"/>
            <a:ext cx="396044" cy="576064"/>
          </a:xfrm>
          <a:prstGeom prst="curved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16016" y="2204864"/>
            <a:ext cx="3733800" cy="35052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+ </a:t>
            </a:r>
            <a:r>
              <a:rPr lang="ru-RU" sz="2800" b="1" dirty="0" smtClean="0"/>
              <a:t>1930е </a:t>
            </a:r>
            <a:r>
              <a:rPr lang="ru-RU" sz="2800" b="1" dirty="0"/>
              <a:t>– индустриализация, сверхдальние перелеты, полярные </a:t>
            </a:r>
            <a:r>
              <a:rPr lang="ru-RU" sz="2800" b="1" dirty="0" smtClean="0"/>
              <a:t>экспедиции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r>
              <a:rPr lang="ru-RU" sz="2800" b="1" dirty="0" smtClean="0"/>
              <a:t> Коллективизация</a:t>
            </a:r>
            <a:r>
              <a:rPr lang="ru-RU" sz="2800" b="1" dirty="0"/>
              <a:t>, голод, железный занавес, репрессии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6868" y="2564904"/>
            <a:ext cx="3733800" cy="350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1921 – НЭП</a:t>
            </a:r>
          </a:p>
          <a:p>
            <a:pPr marL="0" indent="0">
              <a:buNone/>
            </a:pPr>
            <a:r>
              <a:rPr lang="ru-RU" sz="2800" b="1" dirty="0" smtClean="0"/>
              <a:t>1922 – создание СССР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Дискуссии в обществе</a:t>
            </a:r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1143000"/>
          </a:xfrm>
          <a:solidFill>
            <a:schemeClr val="tx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Смена вех (от эпохи Ленина до эпохи Сталина)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3733800" cy="574675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Ленин</a:t>
            </a:r>
            <a:r>
              <a:rPr lang="ru-RU" sz="1800" b="1" dirty="0">
                <a:solidFill>
                  <a:srgbClr val="C00000"/>
                </a:solidFill>
              </a:rPr>
              <a:t> </a:t>
            </a:r>
            <a:r>
              <a:rPr lang="ru-RU" sz="3500" b="1" dirty="0">
                <a:solidFill>
                  <a:srgbClr val="C00000"/>
                </a:solidFill>
              </a:rPr>
              <a:t>– 1917 - 1922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412776"/>
            <a:ext cx="3733800" cy="57467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Сталин – 1922 - 1953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95736" y="4077072"/>
            <a:ext cx="288032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520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Исчезновение разницы между фронтом и тылом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Всеобщая мобилизация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Идея единства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Примирение с церковью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800" b="1" dirty="0" err="1" smtClean="0"/>
              <a:t>Разрущение</a:t>
            </a:r>
            <a:r>
              <a:rPr lang="ru-RU" sz="2800" b="1" dirty="0" smtClean="0"/>
              <a:t> мирных городов </a:t>
            </a:r>
          </a:p>
          <a:p>
            <a:r>
              <a:rPr lang="ru-RU" sz="2800" b="1" dirty="0" smtClean="0"/>
              <a:t>Пытки пленных и концлагеря</a:t>
            </a:r>
          </a:p>
          <a:p>
            <a:r>
              <a:rPr lang="ru-RU" sz="2800" b="1" dirty="0" smtClean="0"/>
              <a:t>Уничтожение пленных и раненых</a:t>
            </a:r>
          </a:p>
          <a:p>
            <a:r>
              <a:rPr lang="ru-RU" sz="2800" b="1" dirty="0" smtClean="0"/>
              <a:t>Уничтожение народов</a:t>
            </a:r>
            <a:endParaRPr lang="ru-RU" sz="2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738336"/>
          </a:xfr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Великая Отечественная война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2411760" y="1412776"/>
            <a:ext cx="1152128" cy="64807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156176" y="1412776"/>
            <a:ext cx="1080120" cy="648072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42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42435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Оттепель</a:t>
            </a:r>
          </a:p>
          <a:p>
            <a:r>
              <a:rPr lang="ru-RU" sz="2400" b="1" dirty="0" smtClean="0"/>
              <a:t>1956 – </a:t>
            </a:r>
            <a:r>
              <a:rPr lang="en-US" sz="2400" b="1" dirty="0" smtClean="0"/>
              <a:t>XX</a:t>
            </a:r>
            <a:r>
              <a:rPr lang="ru-RU" sz="2400" b="1" dirty="0" smtClean="0"/>
              <a:t> Съезд КПСС</a:t>
            </a:r>
          </a:p>
          <a:p>
            <a:r>
              <a:rPr lang="ru-RU" sz="2400" b="1" dirty="0" smtClean="0"/>
              <a:t>Развенчание культа личности и его последствий</a:t>
            </a:r>
          </a:p>
          <a:p>
            <a:r>
              <a:rPr lang="ru-RU" sz="2400" b="1" dirty="0" smtClean="0"/>
              <a:t>Массовое освобождение политзаключенных</a:t>
            </a:r>
          </a:p>
          <a:p>
            <a:r>
              <a:rPr lang="ru-RU" sz="2400" b="1" dirty="0" smtClean="0"/>
              <a:t>Ослабление цензуры</a:t>
            </a:r>
          </a:p>
          <a:p>
            <a:r>
              <a:rPr lang="ru-RU" sz="2400" b="1" dirty="0"/>
              <a:t>Ш</a:t>
            </a:r>
            <a:r>
              <a:rPr lang="ru-RU" sz="2400" b="1" dirty="0" smtClean="0"/>
              <a:t>естидесятники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852936"/>
            <a:ext cx="3733800" cy="35052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Дело ленинградских врачей</a:t>
            </a:r>
            <a:endParaRPr lang="ru-RU" sz="32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7924800" cy="638944"/>
          </a:xfr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От культа личности к оттепели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1628800"/>
            <a:ext cx="3733800" cy="86270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Возобновление репрессий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8024" y="1196752"/>
            <a:ext cx="3733800" cy="5746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Хрущёв</a:t>
            </a:r>
            <a:endParaRPr lang="ru-RU" sz="2800" b="1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339752" y="1052736"/>
            <a:ext cx="576064" cy="576064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851920" y="2564904"/>
            <a:ext cx="720080" cy="115212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546698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129</TotalTime>
  <Words>404</Words>
  <Application>Microsoft Office PowerPoint</Application>
  <PresentationFormat>Экран (4:3)</PresentationFormat>
  <Paragraphs>98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Горизонт</vt:lpstr>
      <vt:lpstr>Календарь и история XIX век</vt:lpstr>
      <vt:lpstr>Календарь и история XX век </vt:lpstr>
      <vt:lpstr>Николай Кровавый  правление 1894 – 1917 </vt:lpstr>
      <vt:lpstr>Февраль 1917 Отречение от престола</vt:lpstr>
      <vt:lpstr>Двоевластие</vt:lpstr>
      <vt:lpstr>Диктатура пролетариата</vt:lpstr>
      <vt:lpstr>Смена вех (от эпохи Ленина до эпохи Сталина)</vt:lpstr>
      <vt:lpstr>Великая Отечественная война</vt:lpstr>
      <vt:lpstr>От культа личности к оттепели</vt:lpstr>
      <vt:lpstr>Период оттепели</vt:lpstr>
      <vt:lpstr>Внутрипартийный заговор - Брежнев</vt:lpstr>
      <vt:lpstr>Новая россия</vt:lpstr>
      <vt:lpstr>Итоги перестройки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Календарь и история XIX век</dc:title>
  <dc:creator>HP</dc:creator>
  <cp:lastModifiedBy>HP</cp:lastModifiedBy>
  <cp:revision>17</cp:revision>
  <dcterms:created xsi:type="dcterms:W3CDTF">2013-09-03T02:11:01Z</dcterms:created>
  <dcterms:modified xsi:type="dcterms:W3CDTF">2013-09-03T04:20:51Z</dcterms:modified>
</cp:coreProperties>
</file>