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60" r:id="rId4"/>
    <p:sldId id="261" r:id="rId5"/>
    <p:sldId id="262" r:id="rId6"/>
    <p:sldId id="25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40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1F72E7-EA88-4205-929D-BF00A7AA64BB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9E4B50-8631-4474-B338-0859A57A1B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79202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E4B50-8631-4474-B338-0859A57A1B7C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6D4348EC-6E18-43A4-B33E-7999066DB2A5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5BC63DD-7950-4CE2-8DBD-5155162EAA9B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348EC-6E18-43A4-B33E-7999066DB2A5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C63DD-7950-4CE2-8DBD-5155162EAA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348EC-6E18-43A4-B33E-7999066DB2A5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5BC63DD-7950-4CE2-8DBD-5155162EAA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348EC-6E18-43A4-B33E-7999066DB2A5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C63DD-7950-4CE2-8DBD-5155162EAA9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D4348EC-6E18-43A4-B33E-7999066DB2A5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5BC63DD-7950-4CE2-8DBD-5155162EAA9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348EC-6E18-43A4-B33E-7999066DB2A5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C63DD-7950-4CE2-8DBD-5155162EAA9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348EC-6E18-43A4-B33E-7999066DB2A5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C63DD-7950-4CE2-8DBD-5155162EAA9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348EC-6E18-43A4-B33E-7999066DB2A5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C63DD-7950-4CE2-8DBD-5155162EAA9B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348EC-6E18-43A4-B33E-7999066DB2A5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C63DD-7950-4CE2-8DBD-5155162EAA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348EC-6E18-43A4-B33E-7999066DB2A5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5BC63DD-7950-4CE2-8DBD-5155162EAA9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348EC-6E18-43A4-B33E-7999066DB2A5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C63DD-7950-4CE2-8DBD-5155162EAA9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6D4348EC-6E18-43A4-B33E-7999066DB2A5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45BC63DD-7950-4CE2-8DBD-5155162EAA9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0"/>
            <a:ext cx="5754447" cy="31409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699792" y="2708920"/>
            <a:ext cx="51125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 Black" pitchFamily="34" charset="0"/>
              </a:rPr>
              <a:t>Классификация </a:t>
            </a:r>
          </a:p>
          <a:p>
            <a:r>
              <a:rPr lang="ru-RU" sz="3200" dirty="0">
                <a:latin typeface="Arial Black" pitchFamily="34" charset="0"/>
              </a:rPr>
              <a:t> </a:t>
            </a:r>
            <a:r>
              <a:rPr lang="ru-RU" sz="3200" dirty="0" smtClean="0">
                <a:latin typeface="Arial Black" pitchFamily="34" charset="0"/>
              </a:rPr>
              <a:t>                  </a:t>
            </a:r>
          </a:p>
        </p:txBody>
      </p:sp>
      <p:pic>
        <p:nvPicPr>
          <p:cNvPr id="9" name="Рисунок 8" descr="kartinki-dlya-detej-belyj-grib-1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33596" y="3920299"/>
            <a:ext cx="3347864" cy="2509082"/>
          </a:xfrm>
          <a:prstGeom prst="rect">
            <a:avLst/>
          </a:prstGeom>
        </p:spPr>
      </p:pic>
      <p:pic>
        <p:nvPicPr>
          <p:cNvPr id="11" name="Рисунок 10" descr="lisichki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5536" y="3284984"/>
            <a:ext cx="2160240" cy="3177201"/>
          </a:xfrm>
          <a:prstGeom prst="rect">
            <a:avLst/>
          </a:prstGeom>
        </p:spPr>
      </p:pic>
      <p:sp>
        <p:nvSpPr>
          <p:cNvPr id="12" name="Куб 11"/>
          <p:cNvSpPr/>
          <p:nvPr/>
        </p:nvSpPr>
        <p:spPr>
          <a:xfrm>
            <a:off x="2663199" y="2780928"/>
            <a:ext cx="4104456" cy="432048"/>
          </a:xfrm>
          <a:prstGeom prst="cub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Тема 3. Классификация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3" name="Куб 12"/>
          <p:cNvSpPr/>
          <p:nvPr/>
        </p:nvSpPr>
        <p:spPr>
          <a:xfrm>
            <a:off x="4407528" y="3337145"/>
            <a:ext cx="2376264" cy="360040"/>
          </a:xfrm>
          <a:prstGeom prst="cub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Овощей</a:t>
            </a:r>
            <a:r>
              <a:rPr lang="ru-RU" dirty="0" smtClean="0"/>
              <a:t>  И</a:t>
            </a:r>
            <a:endParaRPr lang="ru-RU" dirty="0"/>
          </a:p>
        </p:txBody>
      </p:sp>
      <p:sp>
        <p:nvSpPr>
          <p:cNvPr id="14" name="Куб 13"/>
          <p:cNvSpPr/>
          <p:nvPr/>
        </p:nvSpPr>
        <p:spPr>
          <a:xfrm>
            <a:off x="4475574" y="3761457"/>
            <a:ext cx="2304256" cy="432048"/>
          </a:xfrm>
          <a:prstGeom prst="cub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Грибов</a:t>
            </a:r>
            <a:endParaRPr lang="ru-RU" sz="24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fullsiz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4331487"/>
            <a:ext cx="2952328" cy="2088232"/>
          </a:xfrm>
          <a:prstGeom prst="rect">
            <a:avLst/>
          </a:prstGeom>
        </p:spPr>
      </p:pic>
      <p:pic>
        <p:nvPicPr>
          <p:cNvPr id="8" name="Рисунок 7" descr="100026736716b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80853" y="1797795"/>
            <a:ext cx="2063253" cy="2063253"/>
          </a:xfrm>
          <a:prstGeom prst="rect">
            <a:avLst/>
          </a:prstGeom>
        </p:spPr>
      </p:pic>
      <p:pic>
        <p:nvPicPr>
          <p:cNvPr id="7" name="Рисунок 6" descr="5251b0a557ff45faf502bbe46457cc0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0800000" flipH="1" flipV="1">
            <a:off x="261124" y="1791012"/>
            <a:ext cx="2222644" cy="20917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4016" y="3717032"/>
            <a:ext cx="288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2123728" y="548680"/>
            <a:ext cx="53430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bg1"/>
                </a:solidFill>
              </a:rPr>
              <a:t>КЛУБНЕПЛОДЫ</a:t>
            </a:r>
            <a:endParaRPr lang="ru-RU" sz="60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508104" y="2492896"/>
            <a:ext cx="273630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Растут полностью в земле «клубнями» </a:t>
            </a:r>
            <a:endParaRPr lang="ru-RU" sz="4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bg1"/>
                </a:solidFill>
              </a:rPr>
              <a:t>корнеплоды</a:t>
            </a:r>
            <a:endParaRPr lang="ru-RU" sz="6000" dirty="0">
              <a:solidFill>
                <a:schemeClr val="bg1"/>
              </a:solidFill>
            </a:endParaRPr>
          </a:p>
        </p:txBody>
      </p:sp>
      <p:pic>
        <p:nvPicPr>
          <p:cNvPr id="5" name="Объект 4" descr="unname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7319" y="4509120"/>
            <a:ext cx="1800200" cy="18002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988861"/>
            <a:ext cx="1762745" cy="2023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31501"/>
            <a:ext cx="2302297" cy="2313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508104" y="2492896"/>
            <a:ext cx="273630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Растут по одному и уходят в землю.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5364899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bg1"/>
                </a:solidFill>
              </a:rPr>
              <a:t>капустные</a:t>
            </a:r>
            <a:endParaRPr lang="ru-RU" sz="6000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77072"/>
            <a:ext cx="3396636" cy="2364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72816"/>
            <a:ext cx="2554262" cy="221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508104" y="2492896"/>
            <a:ext cx="273630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Из одного корня выходит много листьев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6718919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bg1"/>
                </a:solidFill>
              </a:rPr>
              <a:t>луковые</a:t>
            </a:r>
            <a:endParaRPr lang="ru-RU" sz="6000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28273">
            <a:off x="2038642" y="3147363"/>
            <a:ext cx="3190130" cy="3225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72816"/>
            <a:ext cx="2232248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508104" y="2492896"/>
            <a:ext cx="273630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Имеют специфический запах и резкий вкус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8491771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grib-lisichk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34744" y="4437112"/>
            <a:ext cx="2732975" cy="2051553"/>
          </a:xfrm>
          <a:prstGeom prst="rect">
            <a:avLst/>
          </a:prstGeom>
        </p:spPr>
      </p:pic>
      <p:pic>
        <p:nvPicPr>
          <p:cNvPr id="9" name="Рисунок 8" descr="belyy_grib-2048x156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83299" y="1692546"/>
            <a:ext cx="3467727" cy="26566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3568" y="1556792"/>
            <a:ext cx="2102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Культивированные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220072" y="1700808"/>
            <a:ext cx="2394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Не Культивированные </a:t>
            </a:r>
            <a:endParaRPr lang="ru-RU" dirty="0"/>
          </a:p>
        </p:txBody>
      </p:sp>
      <p:pic>
        <p:nvPicPr>
          <p:cNvPr id="7" name="Рисунок 6" descr="AAAc2aMjJzXrDj4VD0nADrkBebS45BscqwHc93sYOIo51DUj5LT2EqLy5uq0vHYJQWqJEsJacxpTJKTWCEGFlYyXbs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1867105"/>
            <a:ext cx="3188221" cy="2120572"/>
          </a:xfrm>
          <a:prstGeom prst="rect">
            <a:avLst/>
          </a:prstGeom>
        </p:spPr>
      </p:pic>
      <p:pic>
        <p:nvPicPr>
          <p:cNvPr id="8" name="Рисунок 7" descr="1079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9512" y="4349218"/>
            <a:ext cx="3584398" cy="2016224"/>
          </a:xfrm>
          <a:prstGeom prst="rect">
            <a:avLst/>
          </a:prstGeom>
        </p:spPr>
      </p:pic>
      <p:sp>
        <p:nvSpPr>
          <p:cNvPr id="12" name="Заголовок 3"/>
          <p:cNvSpPr txBox="1"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bg1"/>
                </a:solidFill>
              </a:rPr>
              <a:t>грибы</a:t>
            </a:r>
            <a:endParaRPr lang="ru-RU" sz="6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103</TotalTime>
  <Words>45</Words>
  <Application>Microsoft Office PowerPoint</Application>
  <PresentationFormat>Экран (4:3)</PresentationFormat>
  <Paragraphs>17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Сетка</vt:lpstr>
      <vt:lpstr>Презентация PowerPoint</vt:lpstr>
      <vt:lpstr>Презентация PowerPoint</vt:lpstr>
      <vt:lpstr>корнеплоды</vt:lpstr>
      <vt:lpstr>капустные</vt:lpstr>
      <vt:lpstr>луковые</vt:lpstr>
      <vt:lpstr>грибы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мария аникина</dc:creator>
  <cp:lastModifiedBy>Юлия</cp:lastModifiedBy>
  <cp:revision>12</cp:revision>
  <dcterms:created xsi:type="dcterms:W3CDTF">2022-03-27T18:46:02Z</dcterms:created>
  <dcterms:modified xsi:type="dcterms:W3CDTF">2022-04-01T13:18:07Z</dcterms:modified>
</cp:coreProperties>
</file>