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50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A5D221-AF62-4B4A-B5A9-66922E3D44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415CEC3-5D4F-4062-81FD-0BCA1CFCB7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AC284E5-8B5A-44E5-A15E-F88408F67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670FF-E411-4BD7-840E-343826400EE8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2411959-6879-4929-86F4-5CD0BE036C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7CA8120-8ED7-493D-BD93-AFC30D63B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DE0F-0FF1-43DB-B2D4-AEE9AE3C4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63590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0A0D5F-7D4C-4DA0-96F1-046B8A2471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687AF65-92B3-45E3-8728-1A7FD37F55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07B9FE7-008C-4CE6-9019-D713D242C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670FF-E411-4BD7-840E-343826400EE8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3EFEFBA-5AAC-41E5-8B32-005E86D41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F9739FF-FF8C-459C-B743-37C64015EB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DE0F-0FF1-43DB-B2D4-AEE9AE3C4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3723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C89FEA2-4EFA-4995-B3E4-03D5D196C8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2FCC191-3A5E-4E25-A3D2-219C74712B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A2191D2-7EF2-49F5-8B40-E71DA56A3B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670FF-E411-4BD7-840E-343826400EE8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83242DD-0CA4-4B4F-B698-BF6C859E0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A470FDA-25DB-4187-847E-A6B98AD9DE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DE0F-0FF1-43DB-B2D4-AEE9AE3C4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5899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8FF1B8-6D37-45BE-BC2F-FF1D45DE3F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591AA85-AAE7-4F7B-A4F4-3560064C47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AD4BEF6-C904-4CC6-9E7A-A7689AF1A3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670FF-E411-4BD7-840E-343826400EE8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84A0F95-2922-4E87-AD0F-072EA21BB5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C43E23A-D4CE-4C06-8D78-5BCF65E70A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DE0F-0FF1-43DB-B2D4-AEE9AE3C4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910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507B82-EC49-48D3-9379-83F20FF622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1C01670-6BC1-4692-9C19-911409DA8D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53FAC34-F607-405E-8570-DCABCD8F71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670FF-E411-4BD7-840E-343826400EE8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5AD8B5C-1C9F-4F47-B2DA-05ADF1418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F533266-A315-4E24-9E0E-8FDD1187DC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DE0F-0FF1-43DB-B2D4-AEE9AE3C4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96939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2B8A39-2960-4674-8405-8B95AFEE7C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C5A1355-F926-4494-8F46-D830919050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2B0EB8F-99E1-4ABA-B00F-7DDF92009D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B6E1172-85E6-49B0-87A1-7845C891B4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670FF-E411-4BD7-840E-343826400EE8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1555E7D-2974-4A02-8BE4-E6ED0B26AB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B15E4ED-DC64-407B-B676-E608FE98E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DE0F-0FF1-43DB-B2D4-AEE9AE3C4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717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282B80-9C73-400A-A00C-B623505B8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6561B2B-3AF4-412D-8ACE-DBA38D8CA4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FB7A3E93-129D-4822-ADC6-5EE78DAE65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D00B5A7-64B8-4F5B-90CA-69B419111FC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6EEB646-6107-4A2E-8262-DE5C92A74DD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BF45A100-2D28-4724-B19F-5CE8406B5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670FF-E411-4BD7-840E-343826400EE8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3707CFDD-8C6B-4265-8990-96B897653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64ACECA-16B0-4189-BE3A-76FEA3C1A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DE0F-0FF1-43DB-B2D4-AEE9AE3C4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273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EF4C525-1F61-4431-9F34-F813B5C9F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8D07187-1C10-41FF-B96C-EE942F94D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670FF-E411-4BD7-840E-343826400EE8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CA78D13-1FEF-4D8D-8263-3DE2345BFD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AB6F3FC3-43FE-4384-B4E3-DE6656D50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DE0F-0FF1-43DB-B2D4-AEE9AE3C4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8126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08D68F77-5D3E-4E88-BE4E-AFD602E56F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670FF-E411-4BD7-840E-343826400EE8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1C14A357-9E14-4077-95A0-0ADB2345D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524D52F-AC31-4FAA-83D6-495FCD87D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DE0F-0FF1-43DB-B2D4-AEE9AE3C4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1307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E87F45-38B1-4DE1-930C-0A9DB6985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53B5A29-3A98-4678-8056-3433BCB1BE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1D16C1D-A856-4B68-9EEE-2700F5C19FF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25797E8-4B3B-4219-ABE6-93D4E12EA3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670FF-E411-4BD7-840E-343826400EE8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C0C17FA-31C6-4EF2-91E7-A93726375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C6E9A42-3EA1-4052-BCAC-325F93D75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DE0F-0FF1-43DB-B2D4-AEE9AE3C4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8101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4BE645-8A3D-473F-8245-0569F1F967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3F849BB-DB4A-43B8-AB15-3117A45C2F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E68D760-C6DD-4227-B6D2-F6BE61B131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E3ED645-6D98-4F4F-BC3A-909C578D6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C670FF-E411-4BD7-840E-343826400EE8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705B898-C424-41EC-91A8-04F325FEF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3890B10-15BF-4952-B528-52EBD1B0F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0DE0F-0FF1-43DB-B2D4-AEE9AE3C4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165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2BEF53-D2A0-466B-A02F-3A9EEC0F6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9624732-C5D6-45CC-88C8-A7C6909993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7637168-5F74-4755-8CCE-0544B996AC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C670FF-E411-4BD7-840E-343826400EE8}" type="datetimeFigureOut">
              <a:rPr lang="ru-RU" smtClean="0"/>
              <a:t>22.03.2022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CA727A7-763E-421B-B6ED-E6D922B50B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149DA4A-AB7C-4083-A1AB-4A7437F264E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F0DE0F-0FF1-43DB-B2D4-AEE9AE3C42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596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Маша и медведь - русская народная сказка">
            <a:extLst>
              <a:ext uri="{FF2B5EF4-FFF2-40B4-BE49-F238E27FC236}">
                <a16:creationId xmlns:a16="http://schemas.microsoft.com/office/drawing/2014/main" id="{67D5BA33-99A5-419E-90A1-FF5649F422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672" y="872836"/>
            <a:ext cx="11970328" cy="5985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C34615D-C68C-4372-950E-1765B8664E4F}"/>
              </a:ext>
            </a:extLst>
          </p:cNvPr>
          <p:cNvSpPr txBox="1"/>
          <p:nvPr/>
        </p:nvSpPr>
        <p:spPr>
          <a:xfrm>
            <a:off x="2235200" y="0"/>
            <a:ext cx="700364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/>
              <a:t>МАША и МЕДВЕДЬ</a:t>
            </a:r>
          </a:p>
        </p:txBody>
      </p:sp>
    </p:spTree>
    <p:extLst>
      <p:ext uri="{BB962C8B-B14F-4D97-AF65-F5344CB8AC3E}">
        <p14:creationId xmlns:p14="http://schemas.microsoft.com/office/powerpoint/2010/main" val="4150576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>
            <a:extLst>
              <a:ext uri="{FF2B5EF4-FFF2-40B4-BE49-F238E27FC236}">
                <a16:creationId xmlns:a16="http://schemas.microsoft.com/office/drawing/2014/main" id="{AE712D9C-C051-4D50-BD64-747BC18791D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3200" y="172623"/>
            <a:ext cx="12201097" cy="58939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Жили-были дедушка да бабушка. Была у них внучка Машенька.</a:t>
            </a:r>
            <a:b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Собрались раз подружки в лес — по грибы да по ягоды. Пришли звать с собой и Машеньку.</a:t>
            </a:r>
            <a:b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— Дедушка, бабушка, — говорит Машенька, — отпустите меня в лес с подружками!</a:t>
            </a:r>
            <a:b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Дедушка с бабушкой отвечают:</a:t>
            </a:r>
            <a:b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— Иди, только смотри от подружек не отставай — не то заблудишься.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ru-RU" altLang="ru-RU" sz="25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030" name="Picture 6" descr="Маша и медведь - русская народная сказка">
            <a:extLst>
              <a:ext uri="{FF2B5EF4-FFF2-40B4-BE49-F238E27FC236}">
                <a16:creationId xmlns:a16="http://schemas.microsoft.com/office/drawing/2014/main" id="{A65311DC-846A-4742-B278-980769ACC4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841" y="2252214"/>
            <a:ext cx="4484832" cy="4433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6220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7B88188-2A49-4A7D-B3FC-196F0BAE69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00437" y="603343"/>
            <a:ext cx="5560290" cy="11280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Пришли девушки в лес, стали собирать грибы да ягоды. Вот Машенька — деревце за деревце, кустик за кустик — и ушла далеко-далеко от подружек.</a:t>
            </a:r>
            <a:endParaRPr kumimoji="0" lang="ru-RU" alt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ru-RU" altLang="ru-RU" sz="535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3074" name="Picture 2" descr="Маша и медведь - русская народная сказка">
            <a:extLst>
              <a:ext uri="{FF2B5EF4-FFF2-40B4-BE49-F238E27FC236}">
                <a16:creationId xmlns:a16="http://schemas.microsoft.com/office/drawing/2014/main" id="{F60C78C9-A58A-476F-A723-EA85872F22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283" y="163945"/>
            <a:ext cx="4869009" cy="6365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49584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910D7D8-054F-48CB-AB3F-051D556FF1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15407" y="519307"/>
            <a:ext cx="3980873" cy="108183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Стала она аукаться, стала их звать. А подружки не слышат, не отзываются.</a:t>
            </a:r>
            <a:endParaRPr kumimoji="0" lang="ru-RU" altLang="ru-RU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ru-RU" altLang="ru-RU" sz="56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098" name="Picture 2" descr="Маша и медведь - русская народная сказка">
            <a:extLst>
              <a:ext uri="{FF2B5EF4-FFF2-40B4-BE49-F238E27FC236}">
                <a16:creationId xmlns:a16="http://schemas.microsoft.com/office/drawing/2014/main" id="{7473DFA6-84B1-4796-BB7D-C9827384A3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20" y="157019"/>
            <a:ext cx="6935217" cy="5975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6797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Маша и медведь - русская народная сказка">
            <a:extLst>
              <a:ext uri="{FF2B5EF4-FFF2-40B4-BE49-F238E27FC236}">
                <a16:creationId xmlns:a16="http://schemas.microsoft.com/office/drawing/2014/main" id="{BE95F4B9-575F-4B61-BB72-13A0BAE604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9016" y="682336"/>
            <a:ext cx="6543675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12773D1D-0EEB-4FE5-ACA1-A7712BFB5CF6}"/>
              </a:ext>
            </a:extLst>
          </p:cNvPr>
          <p:cNvSpPr/>
          <p:nvPr/>
        </p:nvSpPr>
        <p:spPr>
          <a:xfrm>
            <a:off x="129309" y="352541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Ходила, ходила Машенька по лесу — совсем заблудилась.</a:t>
            </a:r>
            <a:br>
              <a:rPr lang="ru-RU" dirty="0"/>
            </a:br>
            <a:r>
              <a:rPr lang="ru-RU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Пришла она в самую глушь, в самую чащу. Видит-стоит избушка.</a:t>
            </a:r>
            <a:endParaRPr lang="ru-RU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186F077-F095-4843-9919-6B146C35CE28}"/>
              </a:ext>
            </a:extLst>
          </p:cNvPr>
          <p:cNvSpPr/>
          <p:nvPr/>
        </p:nvSpPr>
        <p:spPr>
          <a:xfrm>
            <a:off x="129309" y="1455672"/>
            <a:ext cx="6096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Постучала Машенька в дверь — не отвечают. Толкнула она дверь, дверь и открылась.</a:t>
            </a:r>
            <a:br>
              <a:rPr lang="ru-RU" dirty="0"/>
            </a:br>
            <a:r>
              <a:rPr lang="ru-RU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Вошла Машенька в избушку, села у окна на лавочку.</a:t>
            </a:r>
            <a:br>
              <a:rPr lang="ru-RU" dirty="0"/>
            </a:br>
            <a:r>
              <a:rPr lang="ru-RU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Села и думает:</a:t>
            </a:r>
            <a:br>
              <a:rPr lang="ru-RU" dirty="0"/>
            </a:br>
            <a:r>
              <a:rPr lang="ru-RU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«Кто же здесь живёт? Почему никого не видно?..» А в той избушке жил большущий медведь. Только его тогда дома не было: он по лесу ходил. Вернулся вечером медведь, увидел Машеньку, обрадовался.</a:t>
            </a:r>
          </a:p>
          <a:p>
            <a:br>
              <a:rPr lang="ru-RU" dirty="0"/>
            </a:br>
            <a:br>
              <a:rPr lang="ru-RU" dirty="0"/>
            </a:br>
            <a:r>
              <a:rPr lang="ru-RU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— Ага, — говорит, — теперь не отпущу тебя! Будешь у меня жить. Будешь печку топить, будешь кашу варить, меня кашей кормить.</a:t>
            </a:r>
            <a:br>
              <a:rPr lang="ru-RU" dirty="0"/>
            </a:br>
            <a:r>
              <a:rPr lang="ru-RU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Потужила Маша, погоревала, да ничего не поделаешь. Стала она жить у медведя в избушке.</a:t>
            </a:r>
            <a:br>
              <a:rPr lang="ru-RU" dirty="0"/>
            </a:br>
            <a:r>
              <a:rPr lang="ru-RU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Медведь на целый день уйдёт в лес, а Машеньке наказывает никуда без него из избушки не выходить.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4839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1EE55AB-F5D0-4FD2-9CE8-0680D8EEA296}"/>
              </a:ext>
            </a:extLst>
          </p:cNvPr>
          <p:cNvSpPr/>
          <p:nvPr/>
        </p:nvSpPr>
        <p:spPr>
          <a:xfrm>
            <a:off x="378833" y="216004"/>
            <a:ext cx="5948075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ru-RU" dirty="0"/>
            </a:br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— А если уйдёшь, — говорит, — всё равно поймаю и тогда уж съем!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Стала Машенька думать, как ей от медведя убежать. Кругом лес, в какую сторону идти — не знает, спросить не у кого…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Думала она, думала и придумала.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Приходит раз медведь из лесу, а Машенька и говорит ему: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— Медведь, медведь, отпусти меня на денёк в деревню: я бабушке да дедушке гостинцев снесу.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— Нет, — говорит медведь, — ты в лесу заблудишься. Давай гостинцы, я их сам отнесу!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Машеньке того и надо!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Маша и медведь - русская народная сказка">
            <a:extLst>
              <a:ext uri="{FF2B5EF4-FFF2-40B4-BE49-F238E27FC236}">
                <a16:creationId xmlns:a16="http://schemas.microsoft.com/office/drawing/2014/main" id="{5DA8D438-B965-4629-B838-8ACD6A5E7A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6010" y="349828"/>
            <a:ext cx="5037156" cy="6309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74478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Маша и медведь - русская народная сказка">
            <a:extLst>
              <a:ext uri="{FF2B5EF4-FFF2-40B4-BE49-F238E27FC236}">
                <a16:creationId xmlns:a16="http://schemas.microsoft.com/office/drawing/2014/main" id="{32660AD0-8DED-4513-84C0-05F6C7AD05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2243" y="220518"/>
            <a:ext cx="4751705" cy="6171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28C883A-62D2-4437-BFBF-28A1478B9DB0}"/>
              </a:ext>
            </a:extLst>
          </p:cNvPr>
          <p:cNvSpPr/>
          <p:nvPr/>
        </p:nvSpPr>
        <p:spPr>
          <a:xfrm>
            <a:off x="230910" y="220518"/>
            <a:ext cx="6954981" cy="634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Напекла она пирожков, достала большой-пребольшой короб и говорит медведю:</a:t>
            </a:r>
            <a:br>
              <a:rPr lang="ru-RU" sz="1600" dirty="0"/>
            </a:br>
            <a:r>
              <a:rPr lang="ru-RU" sz="16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— Вот, смотри: я в короб положу пирожки, а ты отнеси их дедушке да бабушке. Да помни: короб по дороге не открывай, пирожки не вынимай. Я на дубок влезу, за тобой следить буду!</a:t>
            </a:r>
            <a:br>
              <a:rPr lang="ru-RU" sz="1600" dirty="0"/>
            </a:br>
            <a:r>
              <a:rPr lang="ru-RU" sz="16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— Ладно, — отвечает медведь, — давай короб! Машенька говорит:</a:t>
            </a:r>
            <a:br>
              <a:rPr lang="ru-RU" sz="1600" dirty="0"/>
            </a:br>
            <a:r>
              <a:rPr lang="ru-RU" sz="16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— Выйди на крылечко, посмотри, не идёт ли дождик! Только медведь вышел на крылечко, Машенька сейчас же залезла в короб, а на голову себе блюдо с пирожками поставила.</a:t>
            </a:r>
            <a:br>
              <a:rPr lang="ru-RU" sz="1600" dirty="0"/>
            </a:br>
            <a:r>
              <a:rPr lang="ru-RU" sz="16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Вернулся медведь, видит — короб готов. Взвалил его на спину и пошёл в деревню.</a:t>
            </a:r>
            <a:br>
              <a:rPr lang="ru-RU" sz="1600" dirty="0"/>
            </a:br>
            <a:r>
              <a:rPr lang="ru-RU" sz="1600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Идёт медведь между ёлками, бредёт медведь между берёзками, в овражки спускается, на пригорки поднимается. Шёл-шёл, устал и говорит:</a:t>
            </a:r>
          </a:p>
          <a:p>
            <a:br>
              <a:rPr lang="ru-RU" dirty="0"/>
            </a:br>
            <a:r>
              <a:rPr lang="ru-RU" b="0" i="1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Сяду на пенёк,</a:t>
            </a:r>
            <a:br>
              <a:rPr lang="ru-RU" i="1" dirty="0"/>
            </a:br>
            <a:r>
              <a:rPr lang="ru-RU" b="0" i="1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Съем пирожок!</a:t>
            </a:r>
            <a:br>
              <a:rPr lang="ru-RU" i="1" dirty="0"/>
            </a:br>
            <a:r>
              <a:rPr lang="ru-RU" b="0" i="1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А Машенька из короба:</a:t>
            </a:r>
            <a:br>
              <a:rPr lang="ru-RU" i="1" dirty="0"/>
            </a:br>
            <a:r>
              <a:rPr lang="ru-RU" b="0" i="1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Вижу, вижу!</a:t>
            </a:r>
            <a:br>
              <a:rPr lang="ru-RU" i="1" dirty="0"/>
            </a:br>
            <a:r>
              <a:rPr lang="ru-RU" b="0" i="1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Не садись на пенёк,</a:t>
            </a:r>
            <a:br>
              <a:rPr lang="ru-RU" i="1" dirty="0"/>
            </a:br>
            <a:r>
              <a:rPr lang="ru-RU" b="0" i="1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Не ешь пирожок!</a:t>
            </a:r>
            <a:br>
              <a:rPr lang="ru-RU" i="1" dirty="0"/>
            </a:br>
            <a:r>
              <a:rPr lang="ru-RU" b="0" i="1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Неси бабушке,</a:t>
            </a:r>
            <a:br>
              <a:rPr lang="ru-RU" i="1" dirty="0"/>
            </a:br>
            <a:r>
              <a:rPr lang="ru-RU" b="0" i="1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Неси дедушке!</a:t>
            </a:r>
            <a:br>
              <a:rPr lang="ru-RU" i="1" dirty="0"/>
            </a:br>
            <a:r>
              <a:rPr lang="ru-RU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— Ишь какая глазастая, — говорит медведь, — всё видит! Поднял он короб и пошёл дальше.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9057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Маша и медведь - русская народная сказка">
            <a:extLst>
              <a:ext uri="{FF2B5EF4-FFF2-40B4-BE49-F238E27FC236}">
                <a16:creationId xmlns:a16="http://schemas.microsoft.com/office/drawing/2014/main" id="{ED7987BA-8583-4A7E-8963-D497EBEEA1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9127" y="571500"/>
            <a:ext cx="577215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DFFF33BD-F062-4F7C-AC9A-CA61285E721F}"/>
              </a:ext>
            </a:extLst>
          </p:cNvPr>
          <p:cNvSpPr/>
          <p:nvPr/>
        </p:nvSpPr>
        <p:spPr>
          <a:xfrm>
            <a:off x="341746" y="197346"/>
            <a:ext cx="612371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Шёл-шёл, шёл-шёл, остановился, сел и говорит:</a:t>
            </a:r>
            <a:br>
              <a:rPr lang="ru-RU" dirty="0"/>
            </a:br>
            <a:r>
              <a:rPr lang="ru-RU" b="0" i="1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Сяду на пенёк,</a:t>
            </a:r>
            <a:br>
              <a:rPr lang="ru-RU" i="1" dirty="0"/>
            </a:br>
            <a:r>
              <a:rPr lang="ru-RU" b="0" i="1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Съем пирожок!</a:t>
            </a:r>
            <a:br>
              <a:rPr lang="ru-RU" i="1" dirty="0"/>
            </a:br>
            <a:r>
              <a:rPr lang="ru-RU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А Машенька из короба опять:</a:t>
            </a:r>
            <a:br>
              <a:rPr lang="ru-RU" dirty="0"/>
            </a:br>
            <a:r>
              <a:rPr lang="ru-RU" b="0" i="1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Вижу, вижу!</a:t>
            </a:r>
            <a:br>
              <a:rPr lang="ru-RU" i="1" dirty="0"/>
            </a:br>
            <a:r>
              <a:rPr lang="ru-RU" b="0" i="1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Не садись на пенёк,</a:t>
            </a:r>
            <a:br>
              <a:rPr lang="ru-RU" i="1" dirty="0"/>
            </a:br>
            <a:r>
              <a:rPr lang="ru-RU" b="0" i="1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Не ешь пирожок!</a:t>
            </a:r>
            <a:br>
              <a:rPr lang="ru-RU" i="1" dirty="0"/>
            </a:br>
            <a:r>
              <a:rPr lang="ru-RU" b="0" i="1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Неси бабушке,</a:t>
            </a:r>
            <a:br>
              <a:rPr lang="ru-RU" i="1" dirty="0"/>
            </a:br>
            <a:r>
              <a:rPr lang="ru-RU" b="0" i="1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Неси дедушке!</a:t>
            </a:r>
            <a:br>
              <a:rPr lang="ru-RU" i="1" dirty="0"/>
            </a:br>
            <a:r>
              <a:rPr lang="ru-RU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Удивился медведь:</a:t>
            </a:r>
            <a:br>
              <a:rPr lang="ru-RU" dirty="0"/>
            </a:br>
            <a:r>
              <a:rPr lang="ru-RU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— Вот какая хитрая! Высоко сидит, далеко глядит! Встал и пошёл скорее.</a:t>
            </a:r>
            <a:br>
              <a:rPr lang="ru-RU" dirty="0"/>
            </a:br>
            <a:r>
              <a:rPr lang="ru-RU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Пришёл в деревню, нашёл дом, где дедушка с бабушкой жили, и давай изо всех сил стучать в ворота:</a:t>
            </a:r>
            <a:br>
              <a:rPr lang="ru-RU" dirty="0"/>
            </a:br>
            <a:r>
              <a:rPr lang="ru-RU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— Тук-тук-тук! Отпирайте, открывайте! Я вам от Машеньки гостинцев принёс.</a:t>
            </a:r>
            <a:br>
              <a:rPr lang="ru-RU" dirty="0"/>
            </a:br>
            <a:r>
              <a:rPr lang="ru-RU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А собаки почуяли медведя и бросились на него. Со всех дворов бегут, лают.</a:t>
            </a:r>
            <a:br>
              <a:rPr lang="ru-RU" dirty="0"/>
            </a:br>
            <a:r>
              <a:rPr lang="ru-RU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Испугался медведь, поставил короб у ворот и пустился в лес без оглядки.</a:t>
            </a:r>
            <a:br>
              <a:rPr lang="ru-RU" dirty="0"/>
            </a:br>
            <a:r>
              <a:rPr lang="ru-RU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Вышли тут дедушка да бабушка к воротам. Видят- короб стоит.</a:t>
            </a:r>
            <a:br>
              <a:rPr lang="ru-RU" dirty="0"/>
            </a:br>
            <a:r>
              <a:rPr lang="ru-RU" b="0" i="0" dirty="0">
                <a:solidFill>
                  <a:srgbClr val="333333"/>
                </a:solidFill>
                <a:effectLst/>
                <a:latin typeface="Calibri" panose="020F0502020204030204" pitchFamily="34" charset="0"/>
              </a:rPr>
              <a:t>— Что это в коробе? — говорит бабушка.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20319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2CE61D3-5B08-40DC-A52D-FC5D680B870C}"/>
              </a:ext>
            </a:extLst>
          </p:cNvPr>
          <p:cNvSpPr/>
          <p:nvPr/>
        </p:nvSpPr>
        <p:spPr>
          <a:xfrm>
            <a:off x="415637" y="399717"/>
            <a:ext cx="5846617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 дедушка поднял крышку, смотрит и глазам своим не верит: в коробе Машенька сидит — живёхонька и здоровёхонька.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0" i="0" dirty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Обрадовались дедушка да бабушка. Стали Машеньку обнимать, целовать, умницей называть.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Маша и медведь - русская народная сказка">
            <a:extLst>
              <a:ext uri="{FF2B5EF4-FFF2-40B4-BE49-F238E27FC236}">
                <a16:creationId xmlns:a16="http://schemas.microsoft.com/office/drawing/2014/main" id="{0063864F-856F-4857-BA09-275CD50217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8582" y="129308"/>
            <a:ext cx="5501844" cy="6328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69162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811</Words>
  <Application>Microsoft Office PowerPoint</Application>
  <PresentationFormat>Широкоэкранный</PresentationFormat>
  <Paragraphs>15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</cp:revision>
  <dcterms:created xsi:type="dcterms:W3CDTF">2022-03-22T04:53:34Z</dcterms:created>
  <dcterms:modified xsi:type="dcterms:W3CDTF">2022-03-22T05:07:40Z</dcterms:modified>
</cp:coreProperties>
</file>