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5" r:id="rId16"/>
    <p:sldId id="270" r:id="rId17"/>
    <p:sldId id="271" r:id="rId18"/>
    <p:sldId id="276" r:id="rId19"/>
    <p:sldId id="272" r:id="rId20"/>
    <p:sldId id="273" r:id="rId21"/>
    <p:sldId id="277" r:id="rId22"/>
    <p:sldId id="27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6CE7CEC-4417-40A5-AD5D-F4A2E49C350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68"/>
            <p14:sldId id="275"/>
            <p14:sldId id="270"/>
            <p14:sldId id="271"/>
            <p14:sldId id="276"/>
            <p14:sldId id="272"/>
            <p14:sldId id="273"/>
            <p14:sldId id="277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191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5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26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2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480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339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585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70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3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083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288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10FA295-9E6D-4820-B171-76E1DA0485DD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60FBB60-8D95-4057-BDFD-9D79D3A51D7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96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B56DC-7D9C-4A4D-9226-68103B8137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3242" y="1754963"/>
            <a:ext cx="9144000" cy="2387600"/>
          </a:xfrm>
        </p:spPr>
        <p:txBody>
          <a:bodyPr>
            <a:normAutofit/>
          </a:bodyPr>
          <a:lstStyle/>
          <a:p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Добрый день!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2C1F82-A72F-41FF-8BEE-ACF6524019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613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E6467-4AF1-483E-ACEE-F123A142A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7DF230-35A0-40C9-BB1C-8225C73650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B72ECDC-B492-4A7A-ACBD-24954200B431}"/>
              </a:ext>
            </a:extLst>
          </p:cNvPr>
          <p:cNvSpPr/>
          <p:nvPr/>
        </p:nvSpPr>
        <p:spPr>
          <a:xfrm>
            <a:off x="732817" y="635205"/>
            <a:ext cx="11173838" cy="5334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Алгоритм: 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Посчитать количество частей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Помнить, что доля – это одна равная часть от целого!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Называть долю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095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E03027-7B63-4DF0-AC88-051BA37D6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2A1932-8D30-450B-9DA0-98FDC527C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5E7F1F29-8B1C-475C-87D9-25A0C3189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0"/>
            <a:ext cx="102441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998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8082D-0F00-4573-BFDD-41F1E9B58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Карточка №1 (А)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F1BB8F-10EA-4867-8226-412AF58FE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Пирог разделили на 7 частей и взяли одну такую часть. Это одна седьмая доля пирога. Какие доли получатся, если разделить на две равные части каждую седьмую долю пирога? Как нашли? </a:t>
            </a:r>
          </a:p>
        </p:txBody>
      </p:sp>
    </p:spTree>
    <p:extLst>
      <p:ext uri="{BB962C8B-B14F-4D97-AF65-F5344CB8AC3E}">
        <p14:creationId xmlns:p14="http://schemas.microsoft.com/office/powerpoint/2010/main" val="1111099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8082D-0F00-4573-BFDD-41F1E9B58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59203"/>
            <a:ext cx="10058400" cy="879521"/>
          </a:xfrm>
        </p:spPr>
        <p:txBody>
          <a:bodyPr/>
          <a:lstStyle/>
          <a:p>
            <a:r>
              <a:rPr lang="ru-RU" dirty="0"/>
              <a:t>Карточка №1 (Б)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F1BB8F-10EA-4867-8226-412AF58FE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138724"/>
            <a:ext cx="10058400" cy="4023360"/>
          </a:xfrm>
        </p:spPr>
        <p:txBody>
          <a:bodyPr>
            <a:normAutofit/>
          </a:bodyPr>
          <a:lstStyle/>
          <a:p>
            <a:r>
              <a:rPr lang="ru-RU" sz="4000" dirty="0"/>
              <a:t>Ниже нарисован квадрат. Разбей его на 6 равных частей. Раздели каждую из них еще на 2 равные части. Закрась одну двенадцатую часть большого квадрата.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F5A2B1A-ADEE-4750-8F3D-327A783E6103}"/>
              </a:ext>
            </a:extLst>
          </p:cNvPr>
          <p:cNvSpPr/>
          <p:nvPr/>
        </p:nvSpPr>
        <p:spPr>
          <a:xfrm>
            <a:off x="3912124" y="3415769"/>
            <a:ext cx="3374796" cy="2724346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211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A2DB54-1C45-41D3-A212-A3E92E35B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D65925-B383-4731-B480-6AA7E20D4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774AD2-9311-4B87-9C89-0BD386344FB0}"/>
              </a:ext>
            </a:extLst>
          </p:cNvPr>
          <p:cNvSpPr/>
          <p:nvPr/>
        </p:nvSpPr>
        <p:spPr>
          <a:xfrm>
            <a:off x="3065282" y="490193"/>
            <a:ext cx="6061435" cy="524456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869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E725F-52B1-4B67-832E-CABBF17D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A92B0-CDFE-49C6-8452-07CDC049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F7A438-7D04-4883-B8B8-267B4A47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037" y="30167"/>
            <a:ext cx="5475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6E8BC1C-EF0E-459B-A61A-06F9DD24C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01" y="2045617"/>
            <a:ext cx="5221919" cy="476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87A9F22E-2962-4C61-8C20-81CBF772F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01" y="401717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D2103C1-E80B-4E1B-8162-D506165BB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27908" y="4112823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1C15DBBB-AF56-45AA-983F-082618009B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76331">
            <a:off x="7227337" y="3744362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926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461D7E-BBB8-402B-8893-1DAD5046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7496CF-2162-448B-B1F4-0FEF1BB56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FD84304-82FF-4BF8-9211-7279AECE4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530" y="74825"/>
            <a:ext cx="8944466" cy="670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2193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F6871-8F0F-4A52-AB93-E5012DB25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6643"/>
            <a:ext cx="10058400" cy="856828"/>
          </a:xfrm>
        </p:spPr>
        <p:txBody>
          <a:bodyPr/>
          <a:lstStyle/>
          <a:p>
            <a:r>
              <a:rPr lang="ru-RU" dirty="0"/>
              <a:t>Карточка №2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6FDF8E-66F4-4FFC-9260-881257206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43" y="1254708"/>
            <a:ext cx="11293311" cy="4023360"/>
          </a:xfrm>
        </p:spPr>
        <p:txBody>
          <a:bodyPr/>
          <a:lstStyle/>
          <a:p>
            <a:r>
              <a:rPr lang="ru-RU" sz="2800" dirty="0"/>
              <a:t>Рассмотри, как разделён на равные части один и тот же прямоугольник. Назови доли прямоугольника, начина с наименьшей. </a:t>
            </a:r>
          </a:p>
          <a:p>
            <a:r>
              <a:rPr lang="ru-RU" sz="2800" dirty="0"/>
              <a:t>Какая доля меньше: одна третья или одна шестая? Одна третья или половина этого прямоугольника?</a:t>
            </a:r>
          </a:p>
          <a:p>
            <a:r>
              <a:rPr lang="ru-RU" sz="2800" dirty="0"/>
              <a:t>Какая доля больше: одна шестая или одна четвёртая?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FA1190-2F26-490F-9F86-D18735F104A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954" y="3591612"/>
            <a:ext cx="7628091" cy="24320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992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ADF4B868-5075-4119-9E4B-49F0E74CD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462" y="3806893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E725F-52B1-4B67-832E-CABBF17D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A92B0-CDFE-49C6-8452-07CDC049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F7A438-7D04-4883-B8B8-267B4A47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037" y="30167"/>
            <a:ext cx="5475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6E8BC1C-EF0E-459B-A61A-06F9DD24C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917" y="2122918"/>
            <a:ext cx="5221919" cy="476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87A9F22E-2962-4C61-8C20-81CBF772F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01" y="401717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D2103C1-E80B-4E1B-8162-D506165BB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00841" y="416888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CC4FC71C-1E17-46CD-9D6A-AB3D9849A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35144">
            <a:off x="7616826" y="4466207"/>
            <a:ext cx="974234" cy="10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6A417B3-CBAB-42B0-AF76-5EBA8B066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334" y="3988351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0D5198D-B8F9-4939-801E-F099B5FDD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6614">
            <a:off x="6896040" y="380689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35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6AF8E2-BEAF-421A-AEA5-D9391E44B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147FBC-8C85-4ADF-8D84-0D5E240BD9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99F2DA-3FDC-4C03-8E40-FF23E149BC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152" y="700117"/>
            <a:ext cx="6101695" cy="50313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6599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E725F-52B1-4B67-832E-CABBF17D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A92B0-CDFE-49C6-8452-07CDC049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F7A438-7D04-4883-B8B8-267B4A47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347" y="0"/>
            <a:ext cx="5475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B533CA25-2BB6-4E24-B932-645F8FFEC63E}"/>
              </a:ext>
            </a:extLst>
          </p:cNvPr>
          <p:cNvSpPr/>
          <p:nvPr/>
        </p:nvSpPr>
        <p:spPr>
          <a:xfrm>
            <a:off x="1602557" y="386499"/>
            <a:ext cx="2620651" cy="2205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0508CDC-7140-4730-A101-46A028587917}"/>
              </a:ext>
            </a:extLst>
          </p:cNvPr>
          <p:cNvSpPr/>
          <p:nvPr/>
        </p:nvSpPr>
        <p:spPr>
          <a:xfrm>
            <a:off x="1800518" y="2692267"/>
            <a:ext cx="5967167" cy="35067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43A5A1F-91C2-41F3-A043-37FAAAF2E3EF}"/>
              </a:ext>
            </a:extLst>
          </p:cNvPr>
          <p:cNvSpPr/>
          <p:nvPr/>
        </p:nvSpPr>
        <p:spPr>
          <a:xfrm>
            <a:off x="4515439" y="386499"/>
            <a:ext cx="2356701" cy="19702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032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940C4-15EB-41CF-BAD9-04B6C3E2E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dirty="0"/>
              <a:t>15 и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AE1C18-2555-438E-8092-DEC8CFF61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8000" dirty="0"/>
              <a:t>Одна пятнадцатая</a:t>
            </a:r>
          </a:p>
          <a:p>
            <a:r>
              <a:rPr lang="ru-RU" sz="8000" dirty="0">
                <a:solidFill>
                  <a:srgbClr val="C00000"/>
                </a:solidFill>
              </a:rPr>
              <a:t>Доля</a:t>
            </a:r>
            <a:r>
              <a:rPr lang="ru-RU" sz="8000" dirty="0"/>
              <a:t> – это одна равная</a:t>
            </a:r>
          </a:p>
          <a:p>
            <a:r>
              <a:rPr lang="ru-RU" sz="8000" dirty="0"/>
              <a:t> часть от целого</a:t>
            </a:r>
          </a:p>
          <a:p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475615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>
            <a:extLst>
              <a:ext uri="{FF2B5EF4-FFF2-40B4-BE49-F238E27FC236}">
                <a16:creationId xmlns:a16="http://schemas.microsoft.com/office/drawing/2014/main" id="{87B00CED-912A-48A0-B221-86AAC1654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43964">
            <a:off x="7790153" y="2861170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ADF4B868-5075-4119-9E4B-49F0E74CD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462" y="3806893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E725F-52B1-4B67-832E-CABBF17D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A92B0-CDFE-49C6-8452-07CDC049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F7A438-7D04-4883-B8B8-267B4A47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037" y="30167"/>
            <a:ext cx="5475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6E8BC1C-EF0E-459B-A61A-06F9DD24C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917" y="2122918"/>
            <a:ext cx="5221919" cy="476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>
            <a:extLst>
              <a:ext uri="{FF2B5EF4-FFF2-40B4-BE49-F238E27FC236}">
                <a16:creationId xmlns:a16="http://schemas.microsoft.com/office/drawing/2014/main" id="{87A9F22E-2962-4C61-8C20-81CBF772F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01" y="401717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D2103C1-E80B-4E1B-8162-D506165BB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00841" y="416888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CC4FC71C-1E17-46CD-9D6A-AB3D9849A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35144">
            <a:off x="7616826" y="4466207"/>
            <a:ext cx="974234" cy="102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6A417B3-CBAB-42B0-AF76-5EBA8B066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7334" y="3988351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0D5198D-B8F9-4939-801E-F099B5FDD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86614">
            <a:off x="6896040" y="380689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5041E15E-F896-4E08-8693-AC159C69C2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40049">
            <a:off x="6757943" y="4603045"/>
            <a:ext cx="1087664" cy="113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295F5C6-4CBF-4D01-9298-D197A8879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7782">
            <a:off x="9108836" y="3670346"/>
            <a:ext cx="1502285" cy="157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2BAD2CD2-3AA7-4B06-9063-2792178BE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8099" y="3377231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D9405641-9CC6-4466-8E1B-A4000EFD2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612" y="4178970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C7DFE0B4-5078-40DE-853E-E84084ADC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0874">
            <a:off x="8280022" y="3473899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2FDE19F9-30C5-492D-9B53-98C843A70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19760">
            <a:off x="6622958" y="3519734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10B28873-0A56-4202-9A50-2149374DF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0821">
            <a:off x="8717645" y="3553235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8A00A774-9743-47C7-89C9-E735BB8CE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35070">
            <a:off x="8517690" y="3217692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17159554-E65E-44E4-B427-2382B65E2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135" y="3377231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98325698-B2B2-46DF-968F-64B7BB368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93185">
            <a:off x="7848273" y="3615272"/>
            <a:ext cx="1344072" cy="140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0109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3B5EEB-F1B7-40F4-BF29-4746288E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246D89-975A-46F8-A99F-E555C2E7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D3E8FF5-D94A-4ED7-AB11-B70AEF04BD54}"/>
              </a:ext>
            </a:extLst>
          </p:cNvPr>
          <p:cNvSpPr/>
          <p:nvPr/>
        </p:nvSpPr>
        <p:spPr>
          <a:xfrm>
            <a:off x="1097280" y="733777"/>
            <a:ext cx="9734118" cy="5135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сегодня я узнал...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было трудно…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я понял, что…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я научился…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я смог…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было интересно узнать, что…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533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E725F-52B1-4B67-832E-CABBF17D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FA92B0-CDFE-49C6-8452-07CDC0499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F7A438-7D04-4883-B8B8-267B4A476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037" y="30167"/>
            <a:ext cx="54752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6E8BC1C-EF0E-459B-A61A-06F9DD24C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301" y="2045617"/>
            <a:ext cx="5221919" cy="476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72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F99AAA2-49CF-4B12-BACD-4714C7BD1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A181F2-F4F2-4EB1-B796-5FBD9D72BE3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1066" y="1158589"/>
            <a:ext cx="9090827" cy="5092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9324EF-0001-4126-B519-69DAD8604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500" y="50982"/>
            <a:ext cx="10058400" cy="1450757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ЧАСТЬ</a:t>
            </a:r>
          </a:p>
        </p:txBody>
      </p:sp>
    </p:spTree>
    <p:extLst>
      <p:ext uri="{BB962C8B-B14F-4D97-AF65-F5344CB8AC3E}">
        <p14:creationId xmlns:p14="http://schemas.microsoft.com/office/powerpoint/2010/main" val="293236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6F75E-426B-41EC-AE14-7338B2DD5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6582" y="3840508"/>
            <a:ext cx="10058400" cy="1450757"/>
          </a:xfrm>
        </p:spPr>
        <p:txBody>
          <a:bodyPr>
            <a:noAutofit/>
          </a:bodyPr>
          <a:lstStyle/>
          <a:p>
            <a:r>
              <a:rPr lang="ru-RU" sz="28700" dirty="0" err="1"/>
              <a:t>илоД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667052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FEDCC6B-0AD4-4CAC-B6C0-CE0DD2D67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548" y="1172723"/>
            <a:ext cx="10058400" cy="1450757"/>
          </a:xfrm>
        </p:spPr>
        <p:txBody>
          <a:bodyPr>
            <a:normAutofit/>
          </a:bodyPr>
          <a:lstStyle/>
          <a:p>
            <a:r>
              <a:rPr lang="ru-RU" sz="6600" dirty="0"/>
              <a:t>Тема: «Доли»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521E56-FC90-40F3-989A-5C116DA7F1F5}"/>
              </a:ext>
            </a:extLst>
          </p:cNvPr>
          <p:cNvSpPr txBox="1"/>
          <p:nvPr/>
        </p:nvSpPr>
        <p:spPr>
          <a:xfrm>
            <a:off x="1191548" y="3184151"/>
            <a:ext cx="1005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Цель: узнать что такое доли. </a:t>
            </a:r>
          </a:p>
        </p:txBody>
      </p:sp>
    </p:spTree>
    <p:extLst>
      <p:ext uri="{BB962C8B-B14F-4D97-AF65-F5344CB8AC3E}">
        <p14:creationId xmlns:p14="http://schemas.microsoft.com/office/powerpoint/2010/main" val="3346789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2FC1E-6AFF-4488-B5CE-D81878BB5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7740" y="286603"/>
            <a:ext cx="5197940" cy="1450757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0070C0"/>
                </a:solidFill>
              </a:rPr>
              <a:t>Три «П»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87AEED-D289-40F2-A02A-ED772CD0DC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0156" y="1845734"/>
            <a:ext cx="5895523" cy="4023360"/>
          </a:xfrm>
        </p:spPr>
        <p:txBody>
          <a:bodyPr>
            <a:normAutofit/>
          </a:bodyPr>
          <a:lstStyle/>
          <a:p>
            <a:r>
              <a:rPr lang="ru-RU" sz="8000" dirty="0">
                <a:solidFill>
                  <a:srgbClr val="0070C0"/>
                </a:solidFill>
              </a:rPr>
              <a:t>Повторим</a:t>
            </a:r>
          </a:p>
          <a:p>
            <a:r>
              <a:rPr lang="ru-RU" sz="8000" dirty="0">
                <a:solidFill>
                  <a:srgbClr val="0070C0"/>
                </a:solidFill>
              </a:rPr>
              <a:t>Построим</a:t>
            </a:r>
          </a:p>
          <a:p>
            <a:r>
              <a:rPr lang="ru-RU" sz="8000" dirty="0">
                <a:solidFill>
                  <a:srgbClr val="0070C0"/>
                </a:solidFill>
              </a:rPr>
              <a:t>Проверим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C557276-C295-4BDC-BB80-4AC308D4A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988906"/>
            <a:ext cx="3775584" cy="472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389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F3BDA4-3505-4447-B964-B29B85A36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0DF160-6A1B-4452-A103-1EFC4B0B0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4D69D3B-58A7-4283-AA36-8141D2FD92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0"/>
            <a:ext cx="75930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877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1FEA34-A0EF-491D-A224-1C1111706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214815-48C7-4274-B654-34E94BBCC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A771248-3154-4BAC-8C62-E79B4016AC2A}"/>
              </a:ext>
            </a:extLst>
          </p:cNvPr>
          <p:cNvSpPr/>
          <p:nvPr/>
        </p:nvSpPr>
        <p:spPr>
          <a:xfrm>
            <a:off x="763153" y="1845734"/>
            <a:ext cx="10909846" cy="28342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8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Доля</a:t>
            </a:r>
            <a:r>
              <a:rPr lang="ru-RU" sz="80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одна равная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80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часть от целого</a:t>
            </a:r>
            <a:endParaRPr lang="ru-RU" sz="7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30332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</TotalTime>
  <Words>234</Words>
  <Application>Microsoft Office PowerPoint</Application>
  <PresentationFormat>Широкоэкранный</PresentationFormat>
  <Paragraphs>33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Ретро</vt:lpstr>
      <vt:lpstr>Добрый день!</vt:lpstr>
      <vt:lpstr>Презентация PowerPoint</vt:lpstr>
      <vt:lpstr>Презентация PowerPoint</vt:lpstr>
      <vt:lpstr>ЧАСТЬ</vt:lpstr>
      <vt:lpstr>илоД</vt:lpstr>
      <vt:lpstr>Тема: «Доли»</vt:lpstr>
      <vt:lpstr>Три «П»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Карточка №1 (А)</vt:lpstr>
      <vt:lpstr>Карточка №1 (Б)</vt:lpstr>
      <vt:lpstr>Презентация PowerPoint</vt:lpstr>
      <vt:lpstr>Презентация PowerPoint</vt:lpstr>
      <vt:lpstr>Презентация PowerPoint</vt:lpstr>
      <vt:lpstr>Карточка №2</vt:lpstr>
      <vt:lpstr>Презентация PowerPoint</vt:lpstr>
      <vt:lpstr>Презентация PowerPoint</vt:lpstr>
      <vt:lpstr>15 и 1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Добрый день!</dc:title>
  <dc:creator>Anna</dc:creator>
  <cp:lastModifiedBy>Anna</cp:lastModifiedBy>
  <cp:revision>4</cp:revision>
  <dcterms:created xsi:type="dcterms:W3CDTF">2022-03-24T17:48:37Z</dcterms:created>
  <dcterms:modified xsi:type="dcterms:W3CDTF">2022-03-24T18:19:22Z</dcterms:modified>
</cp:coreProperties>
</file>