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5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Муниципальное бюджетное дошкольное образовательное учреждение центр развития ребенка детский сад № 189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>Математические игры для детей 6  лет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4167051"/>
            <a:ext cx="6400800" cy="2403566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Выполнила: Быхова Н.О.</a:t>
            </a:r>
          </a:p>
          <a:p>
            <a:endParaRPr lang="ru-RU" dirty="0"/>
          </a:p>
          <a:p>
            <a:pPr algn="ctr"/>
            <a:r>
              <a:rPr lang="ru-RU" dirty="0" smtClean="0"/>
              <a:t>Воронеж 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32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055326"/>
            <a:ext cx="8534400" cy="93907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Цели и задачи математического развития дошкольников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287384"/>
            <a:ext cx="8995365" cy="5199016"/>
          </a:xfrm>
        </p:spPr>
        <p:txBody>
          <a:bodyPr>
            <a:normAutofit/>
          </a:bodyPr>
          <a:lstStyle/>
          <a:p>
            <a:r>
              <a:rPr lang="ru-RU" b="1" dirty="0"/>
              <a:t>Цель математического развития дошкольников</a:t>
            </a:r>
            <a:endParaRPr lang="ru-RU" dirty="0"/>
          </a:p>
          <a:p>
            <a:r>
              <a:rPr lang="ru-RU" dirty="0"/>
              <a:t>1. Всестороннее развитие личности ребенка.</a:t>
            </a:r>
          </a:p>
          <a:p>
            <a:r>
              <a:rPr lang="ru-RU" dirty="0"/>
              <a:t>2. Подготовка к успешному обучению в школе.</a:t>
            </a:r>
          </a:p>
          <a:p>
            <a:r>
              <a:rPr lang="ru-RU" dirty="0"/>
              <a:t>3. Коррекционно-воспитательная работа.</a:t>
            </a:r>
          </a:p>
          <a:p>
            <a:r>
              <a:rPr lang="ru-RU" b="1" dirty="0"/>
              <a:t>Задачи математического развития дошкольников</a:t>
            </a:r>
            <a:endParaRPr lang="ru-RU" dirty="0"/>
          </a:p>
          <a:p>
            <a:r>
              <a:rPr lang="ru-RU" dirty="0"/>
              <a:t>1. Формирование системы элементарных математических представлений.</a:t>
            </a:r>
          </a:p>
          <a:p>
            <a:r>
              <a:rPr lang="ru-RU" dirty="0"/>
              <a:t>2. Формирование предпосылок математического мышления.</a:t>
            </a:r>
          </a:p>
          <a:p>
            <a:r>
              <a:rPr lang="ru-RU" dirty="0"/>
              <a:t>3. Формирование сенсорных процессов и способностей.</a:t>
            </a:r>
          </a:p>
          <a:p>
            <a:r>
              <a:rPr lang="ru-RU" dirty="0"/>
              <a:t>4. Расширение и обогащение словаря и совершенствование</a:t>
            </a:r>
            <a:br>
              <a:rPr lang="ru-RU" dirty="0"/>
            </a:br>
            <a:r>
              <a:rPr lang="ru-RU" dirty="0"/>
              <a:t>связанной речи.</a:t>
            </a:r>
          </a:p>
          <a:p>
            <a:r>
              <a:rPr lang="ru-RU" dirty="0"/>
              <a:t>5. Формирование начальных форм учебной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206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Веселый счет</a:t>
            </a:r>
            <a:endParaRPr lang="ru-RU" dirty="0"/>
          </a:p>
        </p:txBody>
      </p:sp>
      <p:pic>
        <p:nvPicPr>
          <p:cNvPr id="1026" name="Picture 2" descr="https://i.pinimg.com/originals/9d/db/dd/9ddbdd5a1c1c99f9ca69be2c852b09a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30" y="139621"/>
            <a:ext cx="3682940" cy="361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originals/19/12/d7/1912d7d4f89d3ce0b3be851a69ce8be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2744" y="766013"/>
            <a:ext cx="2552908" cy="361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1.bp.blogspot.com/-Y4P09hxc0Do/VEinkY3NlDI/AAAAAAAAFmM/DMQeat_TYNA/s1600/0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527" y="2573382"/>
            <a:ext cx="5355771" cy="415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63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911634"/>
            <a:ext cx="8534400" cy="108276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Игры с геометрическими фигурами</a:t>
            </a:r>
            <a:endParaRPr lang="ru-RU" dirty="0"/>
          </a:p>
        </p:txBody>
      </p:sp>
      <p:pic>
        <p:nvPicPr>
          <p:cNvPr id="2052" name="Picture 4" descr="http://yapoznaumir.ru/images/Raznoe/did-zadaie-po-matem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" y="117566"/>
            <a:ext cx="3683725" cy="448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get-mpic/4370207/img_id3610025065179830772.png/ori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4104" y="117566"/>
            <a:ext cx="3709850" cy="458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ds05.infourok.ru/uploads/ex/0798/0005d3f7-959000de/1/img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1108" y="1293223"/>
            <a:ext cx="4297681" cy="361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422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Плоские и объемные фигуры</a:t>
            </a:r>
            <a:endParaRPr lang="ru-RU" dirty="0"/>
          </a:p>
        </p:txBody>
      </p:sp>
      <p:pic>
        <p:nvPicPr>
          <p:cNvPr id="6146" name="Picture 2" descr="https://konspekta.net/poisk-ruru/baza21/7006584258435.files/image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332" y="316168"/>
            <a:ext cx="5290457" cy="49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media.oki.by/img/catalog/55000/55607_1754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2573" y="316167"/>
            <a:ext cx="4950822" cy="492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114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081451"/>
            <a:ext cx="8534400" cy="9129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Собери предметы, одинаковые по форме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81052" y="299720"/>
            <a:ext cx="8098970" cy="518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844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794069"/>
            <a:ext cx="8534400" cy="12003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Задачи на сравнение предметов</a:t>
            </a:r>
            <a:endParaRPr lang="ru-RU" dirty="0"/>
          </a:p>
        </p:txBody>
      </p:sp>
      <p:pic>
        <p:nvPicPr>
          <p:cNvPr id="3074" name="Picture 2" descr="https://medru.su/wp-content/uploads/c/d/9/cd9056f0c9c00fd8ef313ab8b04ed21b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333" y="418009"/>
            <a:ext cx="5808027" cy="453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rosmen.top-1000.ru/foto/95c104b4d08c9be5d552ab092311c9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8877" y="418009"/>
            <a:ext cx="4175363" cy="453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95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чисел от 2 до 5</a:t>
            </a:r>
            <a:endParaRPr lang="ru-RU" dirty="0"/>
          </a:p>
        </p:txBody>
      </p:sp>
      <p:pic>
        <p:nvPicPr>
          <p:cNvPr id="4100" name="Picture 4" descr="https://ds04.infourok.ru/uploads/ex/0207/0001751e-59776e01/img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1340" y="3484015"/>
            <a:ext cx="3563846" cy="298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ds04.infourok.ru/uploads/ex/0320/00017637-fddbdfaf/img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1340" y="91267"/>
            <a:ext cx="3483157" cy="309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4" name="Picture 8" descr="https://fs.znanio.ru/d5af0e/f8/a8/63f94acee85dbab2354c7880605adfe79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372" y="685800"/>
            <a:ext cx="3435531" cy="361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ds04.infourok.ru/uploads/ex/0318/0001762f-5c1d8ce8/img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3472" y="685800"/>
            <a:ext cx="3868299" cy="361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514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Для закрепления материала по составу чисел от 2 до 5</a:t>
            </a:r>
            <a:endParaRPr lang="ru-RU" dirty="0"/>
          </a:p>
        </p:txBody>
      </p:sp>
      <p:pic>
        <p:nvPicPr>
          <p:cNvPr id="5124" name="Picture 4" descr="https://avatars.mds.yandex.net/get-mpic/4615588/img_id381659160634814103.jpeg/ori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8663" y="470263"/>
            <a:ext cx="5020446" cy="451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470263"/>
            <a:ext cx="5042263" cy="451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91515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48</TotalTime>
  <Words>75</Words>
  <Application>Microsoft Office PowerPoint</Application>
  <PresentationFormat>Широкоэкранный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Сектор</vt:lpstr>
      <vt:lpstr> Муниципальное бюджетное дошкольное образовательное учреждение центр развития ребенка детский сад № 189  Математические игры для детей 6  лет</vt:lpstr>
      <vt:lpstr>  Цели и задачи математического развития дошкольников</vt:lpstr>
      <vt:lpstr>Веселый счет</vt:lpstr>
      <vt:lpstr>  Игры с геометрическими фигурами</vt:lpstr>
      <vt:lpstr>  Плоские и объемные фигуры</vt:lpstr>
      <vt:lpstr>   Собери предметы, одинаковые по форме</vt:lpstr>
      <vt:lpstr>  Задачи на сравнение предметов</vt:lpstr>
      <vt:lpstr>Состав чисел от 2 до 5</vt:lpstr>
      <vt:lpstr>  Для закрепления материала по составу чисел от 2 до 5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Математические игры для детей 6-7 лет</dc:title>
  <dc:creator>нина быхова</dc:creator>
  <cp:lastModifiedBy>нина быхова</cp:lastModifiedBy>
  <cp:revision>12</cp:revision>
  <dcterms:created xsi:type="dcterms:W3CDTF">2022-04-01T04:20:54Z</dcterms:created>
  <dcterms:modified xsi:type="dcterms:W3CDTF">2022-04-01T05:09:47Z</dcterms:modified>
</cp:coreProperties>
</file>